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1" r:id="rId3"/>
    <p:sldId id="265" r:id="rId4"/>
    <p:sldId id="270" r:id="rId5"/>
    <p:sldId id="261" r:id="rId6"/>
    <p:sldId id="263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5195" autoAdjust="0"/>
  </p:normalViewPr>
  <p:slideViewPr>
    <p:cSldViewPr snapToGrid="0">
      <p:cViewPr varScale="1">
        <p:scale>
          <a:sx n="85" d="100"/>
          <a:sy n="85" d="100"/>
        </p:scale>
        <p:origin x="12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55ACE3-C568-4F30-9BF1-36EE1C017CE5}" type="doc">
      <dgm:prSet loTypeId="urn:microsoft.com/office/officeart/2005/8/layout/hierarchy6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6AA29C5A-A05B-4FA0-9F8B-341734FADD5D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施政願景</a:t>
          </a:r>
        </a:p>
      </dgm:t>
    </dgm:pt>
    <dgm:pt modelId="{4C70A61F-4DE9-4058-9EE2-F14FD0040EA1}" type="parTrans" cxnId="{14A616C8-1F09-4590-B81C-2D00F3DE1032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04A4E7D-5A9C-4715-A1B2-F18F93DEC8EC}" type="sibTrans" cxnId="{14A616C8-1F09-4590-B81C-2D00F3DE1032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FD3EFEB-D67E-4718-8E5E-2D3C77128926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施政目標Ａ</a:t>
          </a:r>
        </a:p>
      </dgm:t>
    </dgm:pt>
    <dgm:pt modelId="{3092B5BD-FD25-491A-BD74-85B90382D183}" type="parTrans" cxnId="{C11B2E12-E9A1-4B50-984B-8B46BBFF22A0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77119AA-CC52-4F8D-8F76-7D2C1E286B1A}" type="sibTrans" cxnId="{C11B2E12-E9A1-4B50-984B-8B46BBFF22A0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FFDE6EB-62A0-467B-9C42-3E96CB5E7291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問題一</a:t>
          </a:r>
        </a:p>
      </dgm:t>
    </dgm:pt>
    <dgm:pt modelId="{66F00FC0-AAEC-4068-8FAB-A63E5C07AC32}" type="parTrans" cxnId="{8B43375E-B866-45CE-B0C7-BBB712BA6884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35020BE-655A-49CE-BB4B-F96CFF9CBDB4}" type="sibTrans" cxnId="{8B43375E-B866-45CE-B0C7-BBB712BA6884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54371A5-ECE7-4412-8A21-007460554EBC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問題二</a:t>
          </a:r>
        </a:p>
      </dgm:t>
    </dgm:pt>
    <dgm:pt modelId="{CF6187E7-BE99-4617-A9EA-6927C9D68EC2}" type="parTrans" cxnId="{864BC905-F0A5-4D31-9D4F-EE5B3E5EF10A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39762C1-55AE-4146-82B2-DE934A93B285}" type="sibTrans" cxnId="{864BC905-F0A5-4D31-9D4F-EE5B3E5EF10A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EB56F97-DF4C-4E7D-8950-9E49D520D55A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施政目標Ｂ</a:t>
          </a:r>
        </a:p>
      </dgm:t>
    </dgm:pt>
    <dgm:pt modelId="{970ECEC1-F70C-4CF3-932F-D040634FCB6D}" type="parTrans" cxnId="{E544C012-5CBC-4B99-95D0-BDB91466F77D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4E43499-5FEA-47BD-A994-0251B9F6A088}" type="sibTrans" cxnId="{E544C012-5CBC-4B99-95D0-BDB91466F77D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0EAF43C-483A-4CE9-BB76-3946AD887C95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問題三</a:t>
          </a:r>
        </a:p>
      </dgm:t>
    </dgm:pt>
    <dgm:pt modelId="{B9031C11-8160-4591-8814-5122ECF87959}" type="parTrans" cxnId="{66BD7982-AF7A-4528-866B-961256503A1F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EC6185E-FC2F-47F3-944A-3C2791EDF22F}" type="sibTrans" cxnId="{66BD7982-AF7A-4528-866B-961256503A1F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ED1EE4F-01F1-4162-A2CC-86411E96E564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施政願景</a:t>
          </a:r>
        </a:p>
      </dgm:t>
    </dgm:pt>
    <dgm:pt modelId="{F8E7904E-186D-4FCE-8370-2DFB0F904C75}" type="parTrans" cxnId="{A4679917-0C6E-4C8B-9665-A3DA397A8FB8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24E2965-EA67-476B-949E-E4EE5212B381}" type="sibTrans" cxnId="{A4679917-0C6E-4C8B-9665-A3DA397A8FB8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6580558-6BDC-4108-A2A4-1F30A70A0647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目標訂定</a:t>
          </a:r>
        </a:p>
      </dgm:t>
    </dgm:pt>
    <dgm:pt modelId="{94F1B984-8484-4EAA-8EBF-510F61827467}" type="parTrans" cxnId="{35644E66-7AAD-46B5-90BA-D780876A6ECD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7E689AB-4886-45D7-9F7C-CB2720CE10AE}" type="sibTrans" cxnId="{35644E66-7AAD-46B5-90BA-D780876A6ECD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6E53FD1-7B82-410D-A7C4-5E7C6892D971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解方</a:t>
          </a:r>
          <a:r>
            <a: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endParaRPr lang="zh-TW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7DA7D85-2521-458A-944B-AE4059A9A4EA}" type="parTrans" cxnId="{C39F4EA7-7E09-4D67-9917-60A880808975}">
      <dgm:prSet/>
      <dgm:spPr/>
      <dgm:t>
        <a:bodyPr/>
        <a:lstStyle/>
        <a:p>
          <a:endParaRPr lang="zh-TW" altLang="en-US"/>
        </a:p>
      </dgm:t>
    </dgm:pt>
    <dgm:pt modelId="{DAB6D8B0-4E4D-4D47-A298-20E02246D4DA}" type="sibTrans" cxnId="{C39F4EA7-7E09-4D67-9917-60A880808975}">
      <dgm:prSet/>
      <dgm:spPr/>
      <dgm:t>
        <a:bodyPr/>
        <a:lstStyle/>
        <a:p>
          <a:endParaRPr lang="zh-TW" altLang="en-US"/>
        </a:p>
      </dgm:t>
    </dgm:pt>
    <dgm:pt modelId="{55625920-ACD8-4FA8-9AEF-742BA48C89E8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問題界定</a:t>
          </a:r>
        </a:p>
      </dgm:t>
    </dgm:pt>
    <dgm:pt modelId="{6A9440DE-7065-4B9C-B974-0C2DEADDE5FD}" type="sibTrans" cxnId="{C94A05E9-9218-4609-B893-EC9EF7B7D36C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C57496-AD44-4AC5-91DE-17D3C929EE4A}" type="parTrans" cxnId="{C94A05E9-9218-4609-B893-EC9EF7B7D36C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83950F5-C1F2-4A71-A2A2-780D9A608418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智慧解方</a:t>
          </a:r>
        </a:p>
      </dgm:t>
    </dgm:pt>
    <dgm:pt modelId="{39BC2BD2-F8C7-474C-A75F-AD0336BB771A}" type="parTrans" cxnId="{D6231846-0CED-42BF-8E88-4DD25077FD7B}">
      <dgm:prSet/>
      <dgm:spPr/>
      <dgm:t>
        <a:bodyPr/>
        <a:lstStyle/>
        <a:p>
          <a:endParaRPr lang="zh-TW" altLang="en-US"/>
        </a:p>
      </dgm:t>
    </dgm:pt>
    <dgm:pt modelId="{F0A3C448-1B5E-45AB-BAD4-A950ADF56614}" type="sibTrans" cxnId="{D6231846-0CED-42BF-8E88-4DD25077FD7B}">
      <dgm:prSet/>
      <dgm:spPr/>
      <dgm:t>
        <a:bodyPr/>
        <a:lstStyle/>
        <a:p>
          <a:endParaRPr lang="zh-TW" altLang="en-US"/>
        </a:p>
      </dgm:t>
    </dgm:pt>
    <dgm:pt modelId="{876D0896-615E-4C8B-99A4-A42BC1150297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解方</a:t>
          </a:r>
          <a:r>
            <a: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endParaRPr lang="zh-TW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DB44E69-651E-4F84-ABA8-97B3B0126EB7}" type="parTrans" cxnId="{8A7975C9-81AE-47F9-B70F-340A4B044A29}">
      <dgm:prSet/>
      <dgm:spPr/>
      <dgm:t>
        <a:bodyPr/>
        <a:lstStyle/>
        <a:p>
          <a:endParaRPr lang="zh-TW" altLang="en-US"/>
        </a:p>
      </dgm:t>
    </dgm:pt>
    <dgm:pt modelId="{1E546063-DD3D-4CC8-AB93-1CD6720500CA}" type="sibTrans" cxnId="{8A7975C9-81AE-47F9-B70F-340A4B044A29}">
      <dgm:prSet/>
      <dgm:spPr/>
      <dgm:t>
        <a:bodyPr/>
        <a:lstStyle/>
        <a:p>
          <a:endParaRPr lang="zh-TW" altLang="en-US"/>
        </a:p>
      </dgm:t>
    </dgm:pt>
    <dgm:pt modelId="{0703B488-53D4-46BD-A056-E44CC59DA183}">
      <dgm:prSet phldrT="[文字]"/>
      <dgm:spPr/>
      <dgm:t>
        <a:bodyPr/>
        <a:lstStyle/>
        <a:p>
          <a:r>
            <a: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解方</a:t>
          </a:r>
          <a:r>
            <a: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endParaRPr lang="zh-TW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F0ED6B-70FA-4442-8A31-E22CA398A80D}" type="parTrans" cxnId="{32AD19B8-4313-4A73-8A8F-11DF29465AFB}">
      <dgm:prSet/>
      <dgm:spPr/>
      <dgm:t>
        <a:bodyPr/>
        <a:lstStyle/>
        <a:p>
          <a:endParaRPr lang="zh-TW" altLang="en-US"/>
        </a:p>
      </dgm:t>
    </dgm:pt>
    <dgm:pt modelId="{84440E67-5354-4839-A6BB-7B146DCCDBDC}" type="sibTrans" cxnId="{32AD19B8-4313-4A73-8A8F-11DF29465AFB}">
      <dgm:prSet/>
      <dgm:spPr/>
      <dgm:t>
        <a:bodyPr/>
        <a:lstStyle/>
        <a:p>
          <a:endParaRPr lang="zh-TW" altLang="en-US"/>
        </a:p>
      </dgm:t>
    </dgm:pt>
    <dgm:pt modelId="{245026A9-7B25-45BF-BEB8-A21C47FD8F58}" type="pres">
      <dgm:prSet presAssocID="{6255ACE3-C568-4F30-9BF1-36EE1C017C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B1867D4-346E-4CB1-9CCA-4183603929DC}" type="pres">
      <dgm:prSet presAssocID="{6255ACE3-C568-4F30-9BF1-36EE1C017CE5}" presName="hierFlow" presStyleCnt="0"/>
      <dgm:spPr/>
    </dgm:pt>
    <dgm:pt modelId="{A4C6B782-8036-4FA8-8B1E-A047F51B326A}" type="pres">
      <dgm:prSet presAssocID="{6255ACE3-C568-4F30-9BF1-36EE1C017CE5}" presName="firstBuf" presStyleCnt="0"/>
      <dgm:spPr/>
    </dgm:pt>
    <dgm:pt modelId="{9A030B4D-796D-41F3-B9DC-11F35345D850}" type="pres">
      <dgm:prSet presAssocID="{6255ACE3-C568-4F30-9BF1-36EE1C017C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42916CA-FE9E-496B-BC02-25CF1CA29DE6}" type="pres">
      <dgm:prSet presAssocID="{6AA29C5A-A05B-4FA0-9F8B-341734FADD5D}" presName="Name14" presStyleCnt="0"/>
      <dgm:spPr/>
    </dgm:pt>
    <dgm:pt modelId="{7B782D4C-D04E-4F1F-9228-148E9220AE5E}" type="pres">
      <dgm:prSet presAssocID="{6AA29C5A-A05B-4FA0-9F8B-341734FADD5D}" presName="level1Shape" presStyleLbl="node0" presStyleIdx="0" presStyleCnt="1">
        <dgm:presLayoutVars>
          <dgm:chPref val="3"/>
        </dgm:presLayoutVars>
      </dgm:prSet>
      <dgm:spPr/>
    </dgm:pt>
    <dgm:pt modelId="{F9188DA8-4E12-4DE6-81A1-99ED1E8B6D4E}" type="pres">
      <dgm:prSet presAssocID="{6AA29C5A-A05B-4FA0-9F8B-341734FADD5D}" presName="hierChild2" presStyleCnt="0"/>
      <dgm:spPr/>
    </dgm:pt>
    <dgm:pt modelId="{703C943B-7AD1-41E8-9AC8-FA64A50EF1A8}" type="pres">
      <dgm:prSet presAssocID="{3092B5BD-FD25-491A-BD74-85B90382D183}" presName="Name19" presStyleLbl="parChTrans1D2" presStyleIdx="0" presStyleCnt="2"/>
      <dgm:spPr/>
    </dgm:pt>
    <dgm:pt modelId="{A0B6D232-9654-4031-9992-9D6FE4CC2CF1}" type="pres">
      <dgm:prSet presAssocID="{5FD3EFEB-D67E-4718-8E5E-2D3C77128926}" presName="Name21" presStyleCnt="0"/>
      <dgm:spPr/>
    </dgm:pt>
    <dgm:pt modelId="{73EF8A16-4BAF-4A7D-A40A-B6690C33B13A}" type="pres">
      <dgm:prSet presAssocID="{5FD3EFEB-D67E-4718-8E5E-2D3C77128926}" presName="level2Shape" presStyleLbl="node2" presStyleIdx="0" presStyleCnt="2"/>
      <dgm:spPr/>
    </dgm:pt>
    <dgm:pt modelId="{61BE29BA-EE42-496D-BC08-5B8C99890B3A}" type="pres">
      <dgm:prSet presAssocID="{5FD3EFEB-D67E-4718-8E5E-2D3C77128926}" presName="hierChild3" presStyleCnt="0"/>
      <dgm:spPr/>
    </dgm:pt>
    <dgm:pt modelId="{EF5A3986-D48C-4FE3-9D15-5B3F27F54FE2}" type="pres">
      <dgm:prSet presAssocID="{66F00FC0-AAEC-4068-8FAB-A63E5C07AC32}" presName="Name19" presStyleLbl="parChTrans1D3" presStyleIdx="0" presStyleCnt="3"/>
      <dgm:spPr/>
    </dgm:pt>
    <dgm:pt modelId="{FFFC3E8C-5DE7-4FEA-929E-F1982FCC0670}" type="pres">
      <dgm:prSet presAssocID="{BFFDE6EB-62A0-467B-9C42-3E96CB5E7291}" presName="Name21" presStyleCnt="0"/>
      <dgm:spPr/>
    </dgm:pt>
    <dgm:pt modelId="{4615C3C9-AAAE-4C47-8096-DED4D3197781}" type="pres">
      <dgm:prSet presAssocID="{BFFDE6EB-62A0-467B-9C42-3E96CB5E7291}" presName="level2Shape" presStyleLbl="node3" presStyleIdx="0" presStyleCnt="3"/>
      <dgm:spPr/>
    </dgm:pt>
    <dgm:pt modelId="{B05A9A24-1AC5-4EC5-B131-629518191B90}" type="pres">
      <dgm:prSet presAssocID="{BFFDE6EB-62A0-467B-9C42-3E96CB5E7291}" presName="hierChild3" presStyleCnt="0"/>
      <dgm:spPr/>
    </dgm:pt>
    <dgm:pt modelId="{EC1306D3-2B4C-4BAB-9F18-9B298B8C0227}" type="pres">
      <dgm:prSet presAssocID="{87DA7D85-2521-458A-944B-AE4059A9A4EA}" presName="Name19" presStyleLbl="parChTrans1D4" presStyleIdx="0" presStyleCnt="3"/>
      <dgm:spPr/>
    </dgm:pt>
    <dgm:pt modelId="{786F71E5-E64D-491D-B459-572EC1CF967D}" type="pres">
      <dgm:prSet presAssocID="{96E53FD1-7B82-410D-A7C4-5E7C6892D971}" presName="Name21" presStyleCnt="0"/>
      <dgm:spPr/>
    </dgm:pt>
    <dgm:pt modelId="{913A7427-E7F7-48F4-98D4-DB8D5DAA039A}" type="pres">
      <dgm:prSet presAssocID="{96E53FD1-7B82-410D-A7C4-5E7C6892D971}" presName="level2Shape" presStyleLbl="node4" presStyleIdx="0" presStyleCnt="3"/>
      <dgm:spPr/>
    </dgm:pt>
    <dgm:pt modelId="{6F6CB7FF-23AD-49C2-93A5-3031C89DBFAD}" type="pres">
      <dgm:prSet presAssocID="{96E53FD1-7B82-410D-A7C4-5E7C6892D971}" presName="hierChild3" presStyleCnt="0"/>
      <dgm:spPr/>
    </dgm:pt>
    <dgm:pt modelId="{A264E6A6-74C6-4612-89A8-EFFD2CB17E4B}" type="pres">
      <dgm:prSet presAssocID="{2DB44E69-651E-4F84-ABA8-97B3B0126EB7}" presName="Name19" presStyleLbl="parChTrans1D4" presStyleIdx="1" presStyleCnt="3"/>
      <dgm:spPr/>
    </dgm:pt>
    <dgm:pt modelId="{E2BD9A9C-5421-45DD-8E13-FE0795F3964E}" type="pres">
      <dgm:prSet presAssocID="{876D0896-615E-4C8B-99A4-A42BC1150297}" presName="Name21" presStyleCnt="0"/>
      <dgm:spPr/>
    </dgm:pt>
    <dgm:pt modelId="{7E415D84-93A1-4996-B837-0C3E2AD8B37C}" type="pres">
      <dgm:prSet presAssocID="{876D0896-615E-4C8B-99A4-A42BC1150297}" presName="level2Shape" presStyleLbl="node4" presStyleIdx="1" presStyleCnt="3"/>
      <dgm:spPr/>
    </dgm:pt>
    <dgm:pt modelId="{ABEF4F71-0758-4B18-97F0-A5612DE31D09}" type="pres">
      <dgm:prSet presAssocID="{876D0896-615E-4C8B-99A4-A42BC1150297}" presName="hierChild3" presStyleCnt="0"/>
      <dgm:spPr/>
    </dgm:pt>
    <dgm:pt modelId="{7DCE277D-8448-495E-9CA0-8910EED46E4D}" type="pres">
      <dgm:prSet presAssocID="{CF6187E7-BE99-4617-A9EA-6927C9D68EC2}" presName="Name19" presStyleLbl="parChTrans1D3" presStyleIdx="1" presStyleCnt="3"/>
      <dgm:spPr/>
    </dgm:pt>
    <dgm:pt modelId="{B555BECE-D63E-4A1F-B349-986DCF8D5B21}" type="pres">
      <dgm:prSet presAssocID="{554371A5-ECE7-4412-8A21-007460554EBC}" presName="Name21" presStyleCnt="0"/>
      <dgm:spPr/>
    </dgm:pt>
    <dgm:pt modelId="{07C5CCF3-F60D-47F6-9BB0-C3254E5B5081}" type="pres">
      <dgm:prSet presAssocID="{554371A5-ECE7-4412-8A21-007460554EBC}" presName="level2Shape" presStyleLbl="node3" presStyleIdx="1" presStyleCnt="3"/>
      <dgm:spPr/>
    </dgm:pt>
    <dgm:pt modelId="{CC7AC07B-A476-4E85-BAF2-EC22FEE0AA13}" type="pres">
      <dgm:prSet presAssocID="{554371A5-ECE7-4412-8A21-007460554EBC}" presName="hierChild3" presStyleCnt="0"/>
      <dgm:spPr/>
    </dgm:pt>
    <dgm:pt modelId="{8BDCF472-4E8D-4795-92F4-EA18D58C87F1}" type="pres">
      <dgm:prSet presAssocID="{B8F0ED6B-70FA-4442-8A31-E22CA398A80D}" presName="Name19" presStyleLbl="parChTrans1D4" presStyleIdx="2" presStyleCnt="3"/>
      <dgm:spPr/>
    </dgm:pt>
    <dgm:pt modelId="{A749788D-272C-4418-9C82-8F5CF6A2E898}" type="pres">
      <dgm:prSet presAssocID="{0703B488-53D4-46BD-A056-E44CC59DA183}" presName="Name21" presStyleCnt="0"/>
      <dgm:spPr/>
    </dgm:pt>
    <dgm:pt modelId="{4384CD04-16FA-4490-B4B8-0A5B98A72F87}" type="pres">
      <dgm:prSet presAssocID="{0703B488-53D4-46BD-A056-E44CC59DA183}" presName="level2Shape" presStyleLbl="node4" presStyleIdx="2" presStyleCnt="3" custLinFactNeighborX="78281"/>
      <dgm:spPr/>
    </dgm:pt>
    <dgm:pt modelId="{3E6FD76B-6767-4990-896B-B567933185CA}" type="pres">
      <dgm:prSet presAssocID="{0703B488-53D4-46BD-A056-E44CC59DA183}" presName="hierChild3" presStyleCnt="0"/>
      <dgm:spPr/>
    </dgm:pt>
    <dgm:pt modelId="{E139E376-C8B6-4B5A-844E-CD4B1067BBD7}" type="pres">
      <dgm:prSet presAssocID="{970ECEC1-F70C-4CF3-932F-D040634FCB6D}" presName="Name19" presStyleLbl="parChTrans1D2" presStyleIdx="1" presStyleCnt="2"/>
      <dgm:spPr/>
    </dgm:pt>
    <dgm:pt modelId="{5971505A-10B2-4B95-ABDF-B14FDFDFB423}" type="pres">
      <dgm:prSet presAssocID="{DEB56F97-DF4C-4E7D-8950-9E49D520D55A}" presName="Name21" presStyleCnt="0"/>
      <dgm:spPr/>
    </dgm:pt>
    <dgm:pt modelId="{2053A0CD-5E06-450D-8093-D93A0DE667F2}" type="pres">
      <dgm:prSet presAssocID="{DEB56F97-DF4C-4E7D-8950-9E49D520D55A}" presName="level2Shape" presStyleLbl="node2" presStyleIdx="1" presStyleCnt="2"/>
      <dgm:spPr/>
    </dgm:pt>
    <dgm:pt modelId="{E265EFD2-6144-4462-8378-3AE63E72EFA1}" type="pres">
      <dgm:prSet presAssocID="{DEB56F97-DF4C-4E7D-8950-9E49D520D55A}" presName="hierChild3" presStyleCnt="0"/>
      <dgm:spPr/>
    </dgm:pt>
    <dgm:pt modelId="{7C06E20A-BB6A-42A3-8577-92830060BFAF}" type="pres">
      <dgm:prSet presAssocID="{B9031C11-8160-4591-8814-5122ECF87959}" presName="Name19" presStyleLbl="parChTrans1D3" presStyleIdx="2" presStyleCnt="3"/>
      <dgm:spPr/>
    </dgm:pt>
    <dgm:pt modelId="{DF3F1400-5FE0-40D0-84D8-2805AE23909D}" type="pres">
      <dgm:prSet presAssocID="{E0EAF43C-483A-4CE9-BB76-3946AD887C95}" presName="Name21" presStyleCnt="0"/>
      <dgm:spPr/>
    </dgm:pt>
    <dgm:pt modelId="{38CFF633-E047-4F2F-B6BC-5CDCC93BACD7}" type="pres">
      <dgm:prSet presAssocID="{E0EAF43C-483A-4CE9-BB76-3946AD887C95}" presName="level2Shape" presStyleLbl="node3" presStyleIdx="2" presStyleCnt="3"/>
      <dgm:spPr/>
    </dgm:pt>
    <dgm:pt modelId="{43C4239B-5C5A-4DEA-9366-50F467787848}" type="pres">
      <dgm:prSet presAssocID="{E0EAF43C-483A-4CE9-BB76-3946AD887C95}" presName="hierChild3" presStyleCnt="0"/>
      <dgm:spPr/>
    </dgm:pt>
    <dgm:pt modelId="{FCFDF964-C8CD-4678-A19A-B39CF486EB55}" type="pres">
      <dgm:prSet presAssocID="{6255ACE3-C568-4F30-9BF1-36EE1C017CE5}" presName="bgShapesFlow" presStyleCnt="0"/>
      <dgm:spPr/>
    </dgm:pt>
    <dgm:pt modelId="{FC2BDE55-30C2-4409-A27C-A01FA1039794}" type="pres">
      <dgm:prSet presAssocID="{8ED1EE4F-01F1-4162-A2CC-86411E96E564}" presName="rectComp" presStyleCnt="0"/>
      <dgm:spPr/>
    </dgm:pt>
    <dgm:pt modelId="{8E770C0F-B38A-4E56-A3A6-56E3088DC845}" type="pres">
      <dgm:prSet presAssocID="{8ED1EE4F-01F1-4162-A2CC-86411E96E564}" presName="bgRect" presStyleLbl="bgShp" presStyleIdx="0" presStyleCnt="4" custLinFactNeighborX="1465" custLinFactNeighborY="1393"/>
      <dgm:spPr/>
    </dgm:pt>
    <dgm:pt modelId="{A5C6A098-6AE4-491B-865C-112E68BBF37E}" type="pres">
      <dgm:prSet presAssocID="{8ED1EE4F-01F1-4162-A2CC-86411E96E564}" presName="bgRectTx" presStyleLbl="bgShp" presStyleIdx="0" presStyleCnt="4">
        <dgm:presLayoutVars>
          <dgm:bulletEnabled val="1"/>
        </dgm:presLayoutVars>
      </dgm:prSet>
      <dgm:spPr/>
    </dgm:pt>
    <dgm:pt modelId="{8476D4A2-4EEB-4A92-A669-0E3FEC239F40}" type="pres">
      <dgm:prSet presAssocID="{8ED1EE4F-01F1-4162-A2CC-86411E96E564}" presName="spComp" presStyleCnt="0"/>
      <dgm:spPr/>
    </dgm:pt>
    <dgm:pt modelId="{F53901BA-DE42-4915-8B4D-94F9263EE70F}" type="pres">
      <dgm:prSet presAssocID="{8ED1EE4F-01F1-4162-A2CC-86411E96E564}" presName="vSp" presStyleCnt="0"/>
      <dgm:spPr/>
    </dgm:pt>
    <dgm:pt modelId="{BB75243F-E04B-477A-A087-522FEF764C27}" type="pres">
      <dgm:prSet presAssocID="{F6580558-6BDC-4108-A2A4-1F30A70A0647}" presName="rectComp" presStyleCnt="0"/>
      <dgm:spPr/>
    </dgm:pt>
    <dgm:pt modelId="{089BCE03-5533-43BA-A768-E55CBD65E178}" type="pres">
      <dgm:prSet presAssocID="{F6580558-6BDC-4108-A2A4-1F30A70A0647}" presName="bgRect" presStyleLbl="bgShp" presStyleIdx="1" presStyleCnt="4"/>
      <dgm:spPr/>
    </dgm:pt>
    <dgm:pt modelId="{79602601-7CB6-4681-8B60-39EB3DF9CB04}" type="pres">
      <dgm:prSet presAssocID="{F6580558-6BDC-4108-A2A4-1F30A70A0647}" presName="bgRectTx" presStyleLbl="bgShp" presStyleIdx="1" presStyleCnt="4">
        <dgm:presLayoutVars>
          <dgm:bulletEnabled val="1"/>
        </dgm:presLayoutVars>
      </dgm:prSet>
      <dgm:spPr/>
    </dgm:pt>
    <dgm:pt modelId="{8C9423BC-240A-4C2A-82B0-11AC6A1934B1}" type="pres">
      <dgm:prSet presAssocID="{F6580558-6BDC-4108-A2A4-1F30A70A0647}" presName="spComp" presStyleCnt="0"/>
      <dgm:spPr/>
    </dgm:pt>
    <dgm:pt modelId="{0EE1E1B2-C3E4-4B32-8F0D-B99923A242A2}" type="pres">
      <dgm:prSet presAssocID="{F6580558-6BDC-4108-A2A4-1F30A70A0647}" presName="vSp" presStyleCnt="0"/>
      <dgm:spPr/>
    </dgm:pt>
    <dgm:pt modelId="{4D1C5B50-4A0D-45AC-9416-FA3D99939418}" type="pres">
      <dgm:prSet presAssocID="{55625920-ACD8-4FA8-9AEF-742BA48C89E8}" presName="rectComp" presStyleCnt="0"/>
      <dgm:spPr/>
    </dgm:pt>
    <dgm:pt modelId="{71C8ABF0-68A9-48F2-BCC4-C5AC710EB4E6}" type="pres">
      <dgm:prSet presAssocID="{55625920-ACD8-4FA8-9AEF-742BA48C89E8}" presName="bgRect" presStyleLbl="bgShp" presStyleIdx="2" presStyleCnt="4"/>
      <dgm:spPr/>
    </dgm:pt>
    <dgm:pt modelId="{2076C72F-3741-473F-8FD7-E06DE29C3EA6}" type="pres">
      <dgm:prSet presAssocID="{55625920-ACD8-4FA8-9AEF-742BA48C89E8}" presName="bgRectTx" presStyleLbl="bgShp" presStyleIdx="2" presStyleCnt="4">
        <dgm:presLayoutVars>
          <dgm:bulletEnabled val="1"/>
        </dgm:presLayoutVars>
      </dgm:prSet>
      <dgm:spPr/>
    </dgm:pt>
    <dgm:pt modelId="{1A97D08B-38EA-41F3-B5FF-B4B32B63EFB1}" type="pres">
      <dgm:prSet presAssocID="{55625920-ACD8-4FA8-9AEF-742BA48C89E8}" presName="spComp" presStyleCnt="0"/>
      <dgm:spPr/>
    </dgm:pt>
    <dgm:pt modelId="{42FAD9D3-DA73-42BA-90B9-14307CEECF40}" type="pres">
      <dgm:prSet presAssocID="{55625920-ACD8-4FA8-9AEF-742BA48C89E8}" presName="vSp" presStyleCnt="0"/>
      <dgm:spPr/>
    </dgm:pt>
    <dgm:pt modelId="{4EC2AF9A-1BCA-4AD0-94CB-918BE71211E5}" type="pres">
      <dgm:prSet presAssocID="{283950F5-C1F2-4A71-A2A2-780D9A608418}" presName="rectComp" presStyleCnt="0"/>
      <dgm:spPr/>
    </dgm:pt>
    <dgm:pt modelId="{358B9BCC-F961-454C-B7BC-A42708B18926}" type="pres">
      <dgm:prSet presAssocID="{283950F5-C1F2-4A71-A2A2-780D9A608418}" presName="bgRect" presStyleLbl="bgShp" presStyleIdx="3" presStyleCnt="4"/>
      <dgm:spPr/>
    </dgm:pt>
    <dgm:pt modelId="{9A11506B-02F2-458F-85E5-93830C6FF05B}" type="pres">
      <dgm:prSet presAssocID="{283950F5-C1F2-4A71-A2A2-780D9A608418}" presName="bgRectTx" presStyleLbl="bgShp" presStyleIdx="3" presStyleCnt="4">
        <dgm:presLayoutVars>
          <dgm:bulletEnabled val="1"/>
        </dgm:presLayoutVars>
      </dgm:prSet>
      <dgm:spPr/>
    </dgm:pt>
  </dgm:ptLst>
  <dgm:cxnLst>
    <dgm:cxn modelId="{864BC905-F0A5-4D31-9D4F-EE5B3E5EF10A}" srcId="{5FD3EFEB-D67E-4718-8E5E-2D3C77128926}" destId="{554371A5-ECE7-4412-8A21-007460554EBC}" srcOrd="1" destOrd="0" parTransId="{CF6187E7-BE99-4617-A9EA-6927C9D68EC2}" sibTransId="{339762C1-55AE-4146-82B2-DE934A93B285}"/>
    <dgm:cxn modelId="{FC54350F-1FBC-4897-8BE6-CB775E095C4A}" type="presOf" srcId="{87DA7D85-2521-458A-944B-AE4059A9A4EA}" destId="{EC1306D3-2B4C-4BAB-9F18-9B298B8C0227}" srcOrd="0" destOrd="0" presId="urn:microsoft.com/office/officeart/2005/8/layout/hierarchy6"/>
    <dgm:cxn modelId="{C11B2E12-E9A1-4B50-984B-8B46BBFF22A0}" srcId="{6AA29C5A-A05B-4FA0-9F8B-341734FADD5D}" destId="{5FD3EFEB-D67E-4718-8E5E-2D3C77128926}" srcOrd="0" destOrd="0" parTransId="{3092B5BD-FD25-491A-BD74-85B90382D183}" sibTransId="{E77119AA-CC52-4F8D-8F76-7D2C1E286B1A}"/>
    <dgm:cxn modelId="{E544C012-5CBC-4B99-95D0-BDB91466F77D}" srcId="{6AA29C5A-A05B-4FA0-9F8B-341734FADD5D}" destId="{DEB56F97-DF4C-4E7D-8950-9E49D520D55A}" srcOrd="1" destOrd="0" parTransId="{970ECEC1-F70C-4CF3-932F-D040634FCB6D}" sibTransId="{74E43499-5FEA-47BD-A994-0251B9F6A088}"/>
    <dgm:cxn modelId="{A4679917-0C6E-4C8B-9665-A3DA397A8FB8}" srcId="{6255ACE3-C568-4F30-9BF1-36EE1C017CE5}" destId="{8ED1EE4F-01F1-4162-A2CC-86411E96E564}" srcOrd="1" destOrd="0" parTransId="{F8E7904E-186D-4FCE-8370-2DFB0F904C75}" sibTransId="{B24E2965-EA67-476B-949E-E4EE5212B381}"/>
    <dgm:cxn modelId="{3DAF7A1D-EF30-4A71-AF33-2A61B3656972}" type="presOf" srcId="{8ED1EE4F-01F1-4162-A2CC-86411E96E564}" destId="{A5C6A098-6AE4-491B-865C-112E68BBF37E}" srcOrd="1" destOrd="0" presId="urn:microsoft.com/office/officeart/2005/8/layout/hierarchy6"/>
    <dgm:cxn modelId="{8501852D-69DA-4342-922A-F043CF4699EF}" type="presOf" srcId="{6255ACE3-C568-4F30-9BF1-36EE1C017CE5}" destId="{245026A9-7B25-45BF-BEB8-A21C47FD8F58}" srcOrd="0" destOrd="0" presId="urn:microsoft.com/office/officeart/2005/8/layout/hierarchy6"/>
    <dgm:cxn modelId="{8B43375E-B866-45CE-B0C7-BBB712BA6884}" srcId="{5FD3EFEB-D67E-4718-8E5E-2D3C77128926}" destId="{BFFDE6EB-62A0-467B-9C42-3E96CB5E7291}" srcOrd="0" destOrd="0" parTransId="{66F00FC0-AAEC-4068-8FAB-A63E5C07AC32}" sibTransId="{335020BE-655A-49CE-BB4B-F96CFF9CBDB4}"/>
    <dgm:cxn modelId="{644C065F-CDBF-4A7F-A185-0F728B748A20}" type="presOf" srcId="{876D0896-615E-4C8B-99A4-A42BC1150297}" destId="{7E415D84-93A1-4996-B837-0C3E2AD8B37C}" srcOrd="0" destOrd="0" presId="urn:microsoft.com/office/officeart/2005/8/layout/hierarchy6"/>
    <dgm:cxn modelId="{4959D55F-641E-437E-B497-FBCA7745683F}" type="presOf" srcId="{970ECEC1-F70C-4CF3-932F-D040634FCB6D}" destId="{E139E376-C8B6-4B5A-844E-CD4B1067BBD7}" srcOrd="0" destOrd="0" presId="urn:microsoft.com/office/officeart/2005/8/layout/hierarchy6"/>
    <dgm:cxn modelId="{D6231846-0CED-42BF-8E88-4DD25077FD7B}" srcId="{6255ACE3-C568-4F30-9BF1-36EE1C017CE5}" destId="{283950F5-C1F2-4A71-A2A2-780D9A608418}" srcOrd="4" destOrd="0" parTransId="{39BC2BD2-F8C7-474C-A75F-AD0336BB771A}" sibTransId="{F0A3C448-1B5E-45AB-BAD4-A950ADF56614}"/>
    <dgm:cxn modelId="{35644E66-7AAD-46B5-90BA-D780876A6ECD}" srcId="{6255ACE3-C568-4F30-9BF1-36EE1C017CE5}" destId="{F6580558-6BDC-4108-A2A4-1F30A70A0647}" srcOrd="2" destOrd="0" parTransId="{94F1B984-8484-4EAA-8EBF-510F61827467}" sibTransId="{C7E689AB-4886-45D7-9F7C-CB2720CE10AE}"/>
    <dgm:cxn modelId="{D09CE67A-3CC1-4BA2-BACE-3C1278A42F7F}" type="presOf" srcId="{96E53FD1-7B82-410D-A7C4-5E7C6892D971}" destId="{913A7427-E7F7-48F4-98D4-DB8D5DAA039A}" srcOrd="0" destOrd="0" presId="urn:microsoft.com/office/officeart/2005/8/layout/hierarchy6"/>
    <dgm:cxn modelId="{A0EA717C-6E2F-451A-A14C-C0ED201C9E4C}" type="presOf" srcId="{55625920-ACD8-4FA8-9AEF-742BA48C89E8}" destId="{2076C72F-3741-473F-8FD7-E06DE29C3EA6}" srcOrd="1" destOrd="0" presId="urn:microsoft.com/office/officeart/2005/8/layout/hierarchy6"/>
    <dgm:cxn modelId="{C4B8E180-E111-450A-96D0-0BD6229020A3}" type="presOf" srcId="{CF6187E7-BE99-4617-A9EA-6927C9D68EC2}" destId="{7DCE277D-8448-495E-9CA0-8910EED46E4D}" srcOrd="0" destOrd="0" presId="urn:microsoft.com/office/officeart/2005/8/layout/hierarchy6"/>
    <dgm:cxn modelId="{66BD7982-AF7A-4528-866B-961256503A1F}" srcId="{DEB56F97-DF4C-4E7D-8950-9E49D520D55A}" destId="{E0EAF43C-483A-4CE9-BB76-3946AD887C95}" srcOrd="0" destOrd="0" parTransId="{B9031C11-8160-4591-8814-5122ECF87959}" sibTransId="{8EC6185E-FC2F-47F3-944A-3C2791EDF22F}"/>
    <dgm:cxn modelId="{40E4E182-6429-443C-8487-9125BD837725}" type="presOf" srcId="{F6580558-6BDC-4108-A2A4-1F30A70A0647}" destId="{79602601-7CB6-4681-8B60-39EB3DF9CB04}" srcOrd="1" destOrd="0" presId="urn:microsoft.com/office/officeart/2005/8/layout/hierarchy6"/>
    <dgm:cxn modelId="{8F2E7987-965F-455A-9D16-B2BC6A6C371E}" type="presOf" srcId="{B9031C11-8160-4591-8814-5122ECF87959}" destId="{7C06E20A-BB6A-42A3-8577-92830060BFAF}" srcOrd="0" destOrd="0" presId="urn:microsoft.com/office/officeart/2005/8/layout/hierarchy6"/>
    <dgm:cxn modelId="{DE853B89-A440-445C-A35D-8CEC3A02D29B}" type="presOf" srcId="{554371A5-ECE7-4412-8A21-007460554EBC}" destId="{07C5CCF3-F60D-47F6-9BB0-C3254E5B5081}" srcOrd="0" destOrd="0" presId="urn:microsoft.com/office/officeart/2005/8/layout/hierarchy6"/>
    <dgm:cxn modelId="{66F6C989-F013-4E00-96E0-411B25E528E1}" type="presOf" srcId="{5FD3EFEB-D67E-4718-8E5E-2D3C77128926}" destId="{73EF8A16-4BAF-4A7D-A40A-B6690C33B13A}" srcOrd="0" destOrd="0" presId="urn:microsoft.com/office/officeart/2005/8/layout/hierarchy6"/>
    <dgm:cxn modelId="{A5F19E8F-CBE6-4F92-82E3-72B9F972617E}" type="presOf" srcId="{B8F0ED6B-70FA-4442-8A31-E22CA398A80D}" destId="{8BDCF472-4E8D-4795-92F4-EA18D58C87F1}" srcOrd="0" destOrd="0" presId="urn:microsoft.com/office/officeart/2005/8/layout/hierarchy6"/>
    <dgm:cxn modelId="{07E4C794-AF93-491C-8344-D2E040ECD870}" type="presOf" srcId="{DEB56F97-DF4C-4E7D-8950-9E49D520D55A}" destId="{2053A0CD-5E06-450D-8093-D93A0DE667F2}" srcOrd="0" destOrd="0" presId="urn:microsoft.com/office/officeart/2005/8/layout/hierarchy6"/>
    <dgm:cxn modelId="{5456F596-293F-4926-9337-0670532A5CF3}" type="presOf" srcId="{8ED1EE4F-01F1-4162-A2CC-86411E96E564}" destId="{8E770C0F-B38A-4E56-A3A6-56E3088DC845}" srcOrd="0" destOrd="0" presId="urn:microsoft.com/office/officeart/2005/8/layout/hierarchy6"/>
    <dgm:cxn modelId="{DB09E39A-F7BC-4C4E-921E-0F5C41BED33D}" type="presOf" srcId="{6AA29C5A-A05B-4FA0-9F8B-341734FADD5D}" destId="{7B782D4C-D04E-4F1F-9228-148E9220AE5E}" srcOrd="0" destOrd="0" presId="urn:microsoft.com/office/officeart/2005/8/layout/hierarchy6"/>
    <dgm:cxn modelId="{1C7A70A5-0382-4538-9FCB-97480C5AB875}" type="presOf" srcId="{0703B488-53D4-46BD-A056-E44CC59DA183}" destId="{4384CD04-16FA-4490-B4B8-0A5B98A72F87}" srcOrd="0" destOrd="0" presId="urn:microsoft.com/office/officeart/2005/8/layout/hierarchy6"/>
    <dgm:cxn modelId="{C39F4EA7-7E09-4D67-9917-60A880808975}" srcId="{BFFDE6EB-62A0-467B-9C42-3E96CB5E7291}" destId="{96E53FD1-7B82-410D-A7C4-5E7C6892D971}" srcOrd="0" destOrd="0" parTransId="{87DA7D85-2521-458A-944B-AE4059A9A4EA}" sibTransId="{DAB6D8B0-4E4D-4D47-A298-20E02246D4DA}"/>
    <dgm:cxn modelId="{07C134AC-A67D-4A7A-B9C8-789E96FD7CD8}" type="presOf" srcId="{BFFDE6EB-62A0-467B-9C42-3E96CB5E7291}" destId="{4615C3C9-AAAE-4C47-8096-DED4D3197781}" srcOrd="0" destOrd="0" presId="urn:microsoft.com/office/officeart/2005/8/layout/hierarchy6"/>
    <dgm:cxn modelId="{8E33C7AE-1493-4C16-A160-006067E1CAFA}" type="presOf" srcId="{283950F5-C1F2-4A71-A2A2-780D9A608418}" destId="{358B9BCC-F961-454C-B7BC-A42708B18926}" srcOrd="0" destOrd="0" presId="urn:microsoft.com/office/officeart/2005/8/layout/hierarchy6"/>
    <dgm:cxn modelId="{32AD19B8-4313-4A73-8A8F-11DF29465AFB}" srcId="{554371A5-ECE7-4412-8A21-007460554EBC}" destId="{0703B488-53D4-46BD-A056-E44CC59DA183}" srcOrd="0" destOrd="0" parTransId="{B8F0ED6B-70FA-4442-8A31-E22CA398A80D}" sibTransId="{84440E67-5354-4839-A6BB-7B146DCCDBDC}"/>
    <dgm:cxn modelId="{891278B8-3EAF-4C58-85E7-6931A55F286E}" type="presOf" srcId="{E0EAF43C-483A-4CE9-BB76-3946AD887C95}" destId="{38CFF633-E047-4F2F-B6BC-5CDCC93BACD7}" srcOrd="0" destOrd="0" presId="urn:microsoft.com/office/officeart/2005/8/layout/hierarchy6"/>
    <dgm:cxn modelId="{0B7E14BF-6786-41AF-93F8-4AE697B056CE}" type="presOf" srcId="{2DB44E69-651E-4F84-ABA8-97B3B0126EB7}" destId="{A264E6A6-74C6-4612-89A8-EFFD2CB17E4B}" srcOrd="0" destOrd="0" presId="urn:microsoft.com/office/officeart/2005/8/layout/hierarchy6"/>
    <dgm:cxn modelId="{34B610C1-336D-46C4-9BCB-DFF801164ED8}" type="presOf" srcId="{283950F5-C1F2-4A71-A2A2-780D9A608418}" destId="{9A11506B-02F2-458F-85E5-93830C6FF05B}" srcOrd="1" destOrd="0" presId="urn:microsoft.com/office/officeart/2005/8/layout/hierarchy6"/>
    <dgm:cxn modelId="{14A616C8-1F09-4590-B81C-2D00F3DE1032}" srcId="{6255ACE3-C568-4F30-9BF1-36EE1C017CE5}" destId="{6AA29C5A-A05B-4FA0-9F8B-341734FADD5D}" srcOrd="0" destOrd="0" parTransId="{4C70A61F-4DE9-4058-9EE2-F14FD0040EA1}" sibTransId="{704A4E7D-5A9C-4715-A1B2-F18F93DEC8EC}"/>
    <dgm:cxn modelId="{8A7975C9-81AE-47F9-B70F-340A4B044A29}" srcId="{BFFDE6EB-62A0-467B-9C42-3E96CB5E7291}" destId="{876D0896-615E-4C8B-99A4-A42BC1150297}" srcOrd="1" destOrd="0" parTransId="{2DB44E69-651E-4F84-ABA8-97B3B0126EB7}" sibTransId="{1E546063-DD3D-4CC8-AB93-1CD6720500CA}"/>
    <dgm:cxn modelId="{3A4F52E5-6825-4900-A20F-0A27DBBB2A11}" type="presOf" srcId="{3092B5BD-FD25-491A-BD74-85B90382D183}" destId="{703C943B-7AD1-41E8-9AC8-FA64A50EF1A8}" srcOrd="0" destOrd="0" presId="urn:microsoft.com/office/officeart/2005/8/layout/hierarchy6"/>
    <dgm:cxn modelId="{C94A05E9-9218-4609-B893-EC9EF7B7D36C}" srcId="{6255ACE3-C568-4F30-9BF1-36EE1C017CE5}" destId="{55625920-ACD8-4FA8-9AEF-742BA48C89E8}" srcOrd="3" destOrd="0" parTransId="{40C57496-AD44-4AC5-91DE-17D3C929EE4A}" sibTransId="{6A9440DE-7065-4B9C-B974-0C2DEADDE5FD}"/>
    <dgm:cxn modelId="{7190E2EB-9524-46CB-8A41-9E137603C504}" type="presOf" srcId="{55625920-ACD8-4FA8-9AEF-742BA48C89E8}" destId="{71C8ABF0-68A9-48F2-BCC4-C5AC710EB4E6}" srcOrd="0" destOrd="0" presId="urn:microsoft.com/office/officeart/2005/8/layout/hierarchy6"/>
    <dgm:cxn modelId="{3CC041F3-2ED9-4F2B-8FF7-C08CEE4888C2}" type="presOf" srcId="{66F00FC0-AAEC-4068-8FAB-A63E5C07AC32}" destId="{EF5A3986-D48C-4FE3-9D15-5B3F27F54FE2}" srcOrd="0" destOrd="0" presId="urn:microsoft.com/office/officeart/2005/8/layout/hierarchy6"/>
    <dgm:cxn modelId="{2F9C9CF4-2539-4AA5-970F-506E10FECB53}" type="presOf" srcId="{F6580558-6BDC-4108-A2A4-1F30A70A0647}" destId="{089BCE03-5533-43BA-A768-E55CBD65E178}" srcOrd="0" destOrd="0" presId="urn:microsoft.com/office/officeart/2005/8/layout/hierarchy6"/>
    <dgm:cxn modelId="{2E96E0A8-D656-4782-9169-50B8B6021E66}" type="presParOf" srcId="{245026A9-7B25-45BF-BEB8-A21C47FD8F58}" destId="{2B1867D4-346E-4CB1-9CCA-4183603929DC}" srcOrd="0" destOrd="0" presId="urn:microsoft.com/office/officeart/2005/8/layout/hierarchy6"/>
    <dgm:cxn modelId="{835D5C1A-5926-48C2-9F4C-DA93AC3FB47C}" type="presParOf" srcId="{2B1867D4-346E-4CB1-9CCA-4183603929DC}" destId="{A4C6B782-8036-4FA8-8B1E-A047F51B326A}" srcOrd="0" destOrd="0" presId="urn:microsoft.com/office/officeart/2005/8/layout/hierarchy6"/>
    <dgm:cxn modelId="{C420DB56-D153-4E56-9BD7-2D43FBFFBA0D}" type="presParOf" srcId="{2B1867D4-346E-4CB1-9CCA-4183603929DC}" destId="{9A030B4D-796D-41F3-B9DC-11F35345D850}" srcOrd="1" destOrd="0" presId="urn:microsoft.com/office/officeart/2005/8/layout/hierarchy6"/>
    <dgm:cxn modelId="{0BCE58EA-7D87-4EB2-97F1-86FA98BB5F29}" type="presParOf" srcId="{9A030B4D-796D-41F3-B9DC-11F35345D850}" destId="{D42916CA-FE9E-496B-BC02-25CF1CA29DE6}" srcOrd="0" destOrd="0" presId="urn:microsoft.com/office/officeart/2005/8/layout/hierarchy6"/>
    <dgm:cxn modelId="{FC7BC75C-C71E-4C0B-929B-11BE0C66FA49}" type="presParOf" srcId="{D42916CA-FE9E-496B-BC02-25CF1CA29DE6}" destId="{7B782D4C-D04E-4F1F-9228-148E9220AE5E}" srcOrd="0" destOrd="0" presId="urn:microsoft.com/office/officeart/2005/8/layout/hierarchy6"/>
    <dgm:cxn modelId="{CD2A0DDE-5DC8-45BD-8660-FEF7204D3076}" type="presParOf" srcId="{D42916CA-FE9E-496B-BC02-25CF1CA29DE6}" destId="{F9188DA8-4E12-4DE6-81A1-99ED1E8B6D4E}" srcOrd="1" destOrd="0" presId="urn:microsoft.com/office/officeart/2005/8/layout/hierarchy6"/>
    <dgm:cxn modelId="{AEE730A6-7327-4EF8-AE76-21D3588CC68E}" type="presParOf" srcId="{F9188DA8-4E12-4DE6-81A1-99ED1E8B6D4E}" destId="{703C943B-7AD1-41E8-9AC8-FA64A50EF1A8}" srcOrd="0" destOrd="0" presId="urn:microsoft.com/office/officeart/2005/8/layout/hierarchy6"/>
    <dgm:cxn modelId="{A4CBB6A6-3FE5-48ED-BB6F-4375E82BA2DD}" type="presParOf" srcId="{F9188DA8-4E12-4DE6-81A1-99ED1E8B6D4E}" destId="{A0B6D232-9654-4031-9992-9D6FE4CC2CF1}" srcOrd="1" destOrd="0" presId="urn:microsoft.com/office/officeart/2005/8/layout/hierarchy6"/>
    <dgm:cxn modelId="{70A1119E-6999-418E-9B97-C634BB16FE8C}" type="presParOf" srcId="{A0B6D232-9654-4031-9992-9D6FE4CC2CF1}" destId="{73EF8A16-4BAF-4A7D-A40A-B6690C33B13A}" srcOrd="0" destOrd="0" presId="urn:microsoft.com/office/officeart/2005/8/layout/hierarchy6"/>
    <dgm:cxn modelId="{2AEF5509-2503-4CBE-A6EF-21C391EDFAA8}" type="presParOf" srcId="{A0B6D232-9654-4031-9992-9D6FE4CC2CF1}" destId="{61BE29BA-EE42-496D-BC08-5B8C99890B3A}" srcOrd="1" destOrd="0" presId="urn:microsoft.com/office/officeart/2005/8/layout/hierarchy6"/>
    <dgm:cxn modelId="{536DE361-C421-418D-A6C3-749C44EF79CB}" type="presParOf" srcId="{61BE29BA-EE42-496D-BC08-5B8C99890B3A}" destId="{EF5A3986-D48C-4FE3-9D15-5B3F27F54FE2}" srcOrd="0" destOrd="0" presId="urn:microsoft.com/office/officeart/2005/8/layout/hierarchy6"/>
    <dgm:cxn modelId="{BEFE1AEE-3C5B-486F-AE6F-997DCAB541DE}" type="presParOf" srcId="{61BE29BA-EE42-496D-BC08-5B8C99890B3A}" destId="{FFFC3E8C-5DE7-4FEA-929E-F1982FCC0670}" srcOrd="1" destOrd="0" presId="urn:microsoft.com/office/officeart/2005/8/layout/hierarchy6"/>
    <dgm:cxn modelId="{1F2BE257-DA9A-4184-85EE-BCB6891D2531}" type="presParOf" srcId="{FFFC3E8C-5DE7-4FEA-929E-F1982FCC0670}" destId="{4615C3C9-AAAE-4C47-8096-DED4D3197781}" srcOrd="0" destOrd="0" presId="urn:microsoft.com/office/officeart/2005/8/layout/hierarchy6"/>
    <dgm:cxn modelId="{35698847-38CC-48C4-9109-4E928DE2CC7C}" type="presParOf" srcId="{FFFC3E8C-5DE7-4FEA-929E-F1982FCC0670}" destId="{B05A9A24-1AC5-4EC5-B131-629518191B90}" srcOrd="1" destOrd="0" presId="urn:microsoft.com/office/officeart/2005/8/layout/hierarchy6"/>
    <dgm:cxn modelId="{36F6D60F-614C-483D-B2FC-4ABA400425C2}" type="presParOf" srcId="{B05A9A24-1AC5-4EC5-B131-629518191B90}" destId="{EC1306D3-2B4C-4BAB-9F18-9B298B8C0227}" srcOrd="0" destOrd="0" presId="urn:microsoft.com/office/officeart/2005/8/layout/hierarchy6"/>
    <dgm:cxn modelId="{39AD98C7-9E6A-4C27-9DD9-9B4A8408A589}" type="presParOf" srcId="{B05A9A24-1AC5-4EC5-B131-629518191B90}" destId="{786F71E5-E64D-491D-B459-572EC1CF967D}" srcOrd="1" destOrd="0" presId="urn:microsoft.com/office/officeart/2005/8/layout/hierarchy6"/>
    <dgm:cxn modelId="{800ADB54-AA58-488B-8D84-CB778D7AFA1A}" type="presParOf" srcId="{786F71E5-E64D-491D-B459-572EC1CF967D}" destId="{913A7427-E7F7-48F4-98D4-DB8D5DAA039A}" srcOrd="0" destOrd="0" presId="urn:microsoft.com/office/officeart/2005/8/layout/hierarchy6"/>
    <dgm:cxn modelId="{37115F48-0119-4DB7-9C48-CD051955C25B}" type="presParOf" srcId="{786F71E5-E64D-491D-B459-572EC1CF967D}" destId="{6F6CB7FF-23AD-49C2-93A5-3031C89DBFAD}" srcOrd="1" destOrd="0" presId="urn:microsoft.com/office/officeart/2005/8/layout/hierarchy6"/>
    <dgm:cxn modelId="{28AA1C34-1BD5-4BF8-AC4F-D4301CD0E130}" type="presParOf" srcId="{B05A9A24-1AC5-4EC5-B131-629518191B90}" destId="{A264E6A6-74C6-4612-89A8-EFFD2CB17E4B}" srcOrd="2" destOrd="0" presId="urn:microsoft.com/office/officeart/2005/8/layout/hierarchy6"/>
    <dgm:cxn modelId="{687F5054-B23E-45BD-8854-43C814898083}" type="presParOf" srcId="{B05A9A24-1AC5-4EC5-B131-629518191B90}" destId="{E2BD9A9C-5421-45DD-8E13-FE0795F3964E}" srcOrd="3" destOrd="0" presId="urn:microsoft.com/office/officeart/2005/8/layout/hierarchy6"/>
    <dgm:cxn modelId="{6A73B46C-8F75-4CBE-BC2E-E57437A36319}" type="presParOf" srcId="{E2BD9A9C-5421-45DD-8E13-FE0795F3964E}" destId="{7E415D84-93A1-4996-B837-0C3E2AD8B37C}" srcOrd="0" destOrd="0" presId="urn:microsoft.com/office/officeart/2005/8/layout/hierarchy6"/>
    <dgm:cxn modelId="{1ECBBFCD-1C78-45BC-8817-E627403C0508}" type="presParOf" srcId="{E2BD9A9C-5421-45DD-8E13-FE0795F3964E}" destId="{ABEF4F71-0758-4B18-97F0-A5612DE31D09}" srcOrd="1" destOrd="0" presId="urn:microsoft.com/office/officeart/2005/8/layout/hierarchy6"/>
    <dgm:cxn modelId="{913D0449-73A5-4520-BD96-27F9CC75CC1E}" type="presParOf" srcId="{61BE29BA-EE42-496D-BC08-5B8C99890B3A}" destId="{7DCE277D-8448-495E-9CA0-8910EED46E4D}" srcOrd="2" destOrd="0" presId="urn:microsoft.com/office/officeart/2005/8/layout/hierarchy6"/>
    <dgm:cxn modelId="{02DCB904-B23A-45C1-A53C-F7A50D29D1B8}" type="presParOf" srcId="{61BE29BA-EE42-496D-BC08-5B8C99890B3A}" destId="{B555BECE-D63E-4A1F-B349-986DCF8D5B21}" srcOrd="3" destOrd="0" presId="urn:microsoft.com/office/officeart/2005/8/layout/hierarchy6"/>
    <dgm:cxn modelId="{C369F328-0E32-430F-96C3-35471D6F814B}" type="presParOf" srcId="{B555BECE-D63E-4A1F-B349-986DCF8D5B21}" destId="{07C5CCF3-F60D-47F6-9BB0-C3254E5B5081}" srcOrd="0" destOrd="0" presId="urn:microsoft.com/office/officeart/2005/8/layout/hierarchy6"/>
    <dgm:cxn modelId="{5C07590D-985B-4C83-81E2-B6199E7D4576}" type="presParOf" srcId="{B555BECE-D63E-4A1F-B349-986DCF8D5B21}" destId="{CC7AC07B-A476-4E85-BAF2-EC22FEE0AA13}" srcOrd="1" destOrd="0" presId="urn:microsoft.com/office/officeart/2005/8/layout/hierarchy6"/>
    <dgm:cxn modelId="{E84E2639-BE19-4860-864B-72297F736075}" type="presParOf" srcId="{CC7AC07B-A476-4E85-BAF2-EC22FEE0AA13}" destId="{8BDCF472-4E8D-4795-92F4-EA18D58C87F1}" srcOrd="0" destOrd="0" presId="urn:microsoft.com/office/officeart/2005/8/layout/hierarchy6"/>
    <dgm:cxn modelId="{83F2B3D2-E086-40C2-9A0D-678A9CA37054}" type="presParOf" srcId="{CC7AC07B-A476-4E85-BAF2-EC22FEE0AA13}" destId="{A749788D-272C-4418-9C82-8F5CF6A2E898}" srcOrd="1" destOrd="0" presId="urn:microsoft.com/office/officeart/2005/8/layout/hierarchy6"/>
    <dgm:cxn modelId="{7B79AFBD-12FE-4425-B452-D6B24480E603}" type="presParOf" srcId="{A749788D-272C-4418-9C82-8F5CF6A2E898}" destId="{4384CD04-16FA-4490-B4B8-0A5B98A72F87}" srcOrd="0" destOrd="0" presId="urn:microsoft.com/office/officeart/2005/8/layout/hierarchy6"/>
    <dgm:cxn modelId="{79DB62CF-3BDB-4E35-BF7B-5E1D1932083F}" type="presParOf" srcId="{A749788D-272C-4418-9C82-8F5CF6A2E898}" destId="{3E6FD76B-6767-4990-896B-B567933185CA}" srcOrd="1" destOrd="0" presId="urn:microsoft.com/office/officeart/2005/8/layout/hierarchy6"/>
    <dgm:cxn modelId="{306817D7-AA5A-4340-9F88-B964FDDA84DF}" type="presParOf" srcId="{F9188DA8-4E12-4DE6-81A1-99ED1E8B6D4E}" destId="{E139E376-C8B6-4B5A-844E-CD4B1067BBD7}" srcOrd="2" destOrd="0" presId="urn:microsoft.com/office/officeart/2005/8/layout/hierarchy6"/>
    <dgm:cxn modelId="{16AB659B-36F1-4B65-A557-BDA0851997BF}" type="presParOf" srcId="{F9188DA8-4E12-4DE6-81A1-99ED1E8B6D4E}" destId="{5971505A-10B2-4B95-ABDF-B14FDFDFB423}" srcOrd="3" destOrd="0" presId="urn:microsoft.com/office/officeart/2005/8/layout/hierarchy6"/>
    <dgm:cxn modelId="{D97BDC1B-A9BF-4C2A-BB1C-F2A85051E3E1}" type="presParOf" srcId="{5971505A-10B2-4B95-ABDF-B14FDFDFB423}" destId="{2053A0CD-5E06-450D-8093-D93A0DE667F2}" srcOrd="0" destOrd="0" presId="urn:microsoft.com/office/officeart/2005/8/layout/hierarchy6"/>
    <dgm:cxn modelId="{D88B7F35-1810-45E3-907E-E1FBCF5BDC2D}" type="presParOf" srcId="{5971505A-10B2-4B95-ABDF-B14FDFDFB423}" destId="{E265EFD2-6144-4462-8378-3AE63E72EFA1}" srcOrd="1" destOrd="0" presId="urn:microsoft.com/office/officeart/2005/8/layout/hierarchy6"/>
    <dgm:cxn modelId="{5F1D613F-4E8D-404F-95D5-09DFB8D63B8F}" type="presParOf" srcId="{E265EFD2-6144-4462-8378-3AE63E72EFA1}" destId="{7C06E20A-BB6A-42A3-8577-92830060BFAF}" srcOrd="0" destOrd="0" presId="urn:microsoft.com/office/officeart/2005/8/layout/hierarchy6"/>
    <dgm:cxn modelId="{82539835-4D1E-48AA-85EF-3E7A75DD1EAC}" type="presParOf" srcId="{E265EFD2-6144-4462-8378-3AE63E72EFA1}" destId="{DF3F1400-5FE0-40D0-84D8-2805AE23909D}" srcOrd="1" destOrd="0" presId="urn:microsoft.com/office/officeart/2005/8/layout/hierarchy6"/>
    <dgm:cxn modelId="{64A0BBBA-14C2-4F31-BA0C-9E3B527E9C3F}" type="presParOf" srcId="{DF3F1400-5FE0-40D0-84D8-2805AE23909D}" destId="{38CFF633-E047-4F2F-B6BC-5CDCC93BACD7}" srcOrd="0" destOrd="0" presId="urn:microsoft.com/office/officeart/2005/8/layout/hierarchy6"/>
    <dgm:cxn modelId="{12B6CCD7-79D2-4FA3-B024-D7B895E01C1F}" type="presParOf" srcId="{DF3F1400-5FE0-40D0-84D8-2805AE23909D}" destId="{43C4239B-5C5A-4DEA-9366-50F467787848}" srcOrd="1" destOrd="0" presId="urn:microsoft.com/office/officeart/2005/8/layout/hierarchy6"/>
    <dgm:cxn modelId="{6DFBB1D7-547B-4EA9-B329-7F6007C4E335}" type="presParOf" srcId="{245026A9-7B25-45BF-BEB8-A21C47FD8F58}" destId="{FCFDF964-C8CD-4678-A19A-B39CF486EB55}" srcOrd="1" destOrd="0" presId="urn:microsoft.com/office/officeart/2005/8/layout/hierarchy6"/>
    <dgm:cxn modelId="{53E6A931-BA61-4872-8A0D-9357E18039F3}" type="presParOf" srcId="{FCFDF964-C8CD-4678-A19A-B39CF486EB55}" destId="{FC2BDE55-30C2-4409-A27C-A01FA1039794}" srcOrd="0" destOrd="0" presId="urn:microsoft.com/office/officeart/2005/8/layout/hierarchy6"/>
    <dgm:cxn modelId="{33DA726F-DC4E-48CC-8580-83289BC6603A}" type="presParOf" srcId="{FC2BDE55-30C2-4409-A27C-A01FA1039794}" destId="{8E770C0F-B38A-4E56-A3A6-56E3088DC845}" srcOrd="0" destOrd="0" presId="urn:microsoft.com/office/officeart/2005/8/layout/hierarchy6"/>
    <dgm:cxn modelId="{9E0B430A-AF9E-412D-A27D-B04892F71872}" type="presParOf" srcId="{FC2BDE55-30C2-4409-A27C-A01FA1039794}" destId="{A5C6A098-6AE4-491B-865C-112E68BBF37E}" srcOrd="1" destOrd="0" presId="urn:microsoft.com/office/officeart/2005/8/layout/hierarchy6"/>
    <dgm:cxn modelId="{6A019195-BCBD-4614-BAE2-B15D53FF6F91}" type="presParOf" srcId="{FCFDF964-C8CD-4678-A19A-B39CF486EB55}" destId="{8476D4A2-4EEB-4A92-A669-0E3FEC239F40}" srcOrd="1" destOrd="0" presId="urn:microsoft.com/office/officeart/2005/8/layout/hierarchy6"/>
    <dgm:cxn modelId="{65906E53-BD1D-451F-B8B7-8A211C897A09}" type="presParOf" srcId="{8476D4A2-4EEB-4A92-A669-0E3FEC239F40}" destId="{F53901BA-DE42-4915-8B4D-94F9263EE70F}" srcOrd="0" destOrd="0" presId="urn:microsoft.com/office/officeart/2005/8/layout/hierarchy6"/>
    <dgm:cxn modelId="{F62771AD-E78D-464F-9E53-6CF2BB78B835}" type="presParOf" srcId="{FCFDF964-C8CD-4678-A19A-B39CF486EB55}" destId="{BB75243F-E04B-477A-A087-522FEF764C27}" srcOrd="2" destOrd="0" presId="urn:microsoft.com/office/officeart/2005/8/layout/hierarchy6"/>
    <dgm:cxn modelId="{45819316-AB7D-444D-8C60-2B5CE8204F7D}" type="presParOf" srcId="{BB75243F-E04B-477A-A087-522FEF764C27}" destId="{089BCE03-5533-43BA-A768-E55CBD65E178}" srcOrd="0" destOrd="0" presId="urn:microsoft.com/office/officeart/2005/8/layout/hierarchy6"/>
    <dgm:cxn modelId="{A409D5F5-9974-4255-B215-DD867E1569D1}" type="presParOf" srcId="{BB75243F-E04B-477A-A087-522FEF764C27}" destId="{79602601-7CB6-4681-8B60-39EB3DF9CB04}" srcOrd="1" destOrd="0" presId="urn:microsoft.com/office/officeart/2005/8/layout/hierarchy6"/>
    <dgm:cxn modelId="{578C373F-46B4-4FE6-85DB-266864EF9ACA}" type="presParOf" srcId="{FCFDF964-C8CD-4678-A19A-B39CF486EB55}" destId="{8C9423BC-240A-4C2A-82B0-11AC6A1934B1}" srcOrd="3" destOrd="0" presId="urn:microsoft.com/office/officeart/2005/8/layout/hierarchy6"/>
    <dgm:cxn modelId="{E0BE7E07-46C5-4E13-8004-CC1427874FFB}" type="presParOf" srcId="{8C9423BC-240A-4C2A-82B0-11AC6A1934B1}" destId="{0EE1E1B2-C3E4-4B32-8F0D-B99923A242A2}" srcOrd="0" destOrd="0" presId="urn:microsoft.com/office/officeart/2005/8/layout/hierarchy6"/>
    <dgm:cxn modelId="{3CCEA075-4BE8-482E-A387-726C6289A5F8}" type="presParOf" srcId="{FCFDF964-C8CD-4678-A19A-B39CF486EB55}" destId="{4D1C5B50-4A0D-45AC-9416-FA3D99939418}" srcOrd="4" destOrd="0" presId="urn:microsoft.com/office/officeart/2005/8/layout/hierarchy6"/>
    <dgm:cxn modelId="{7DC620D0-4D80-41CF-9F97-0C4AF9A75C0F}" type="presParOf" srcId="{4D1C5B50-4A0D-45AC-9416-FA3D99939418}" destId="{71C8ABF0-68A9-48F2-BCC4-C5AC710EB4E6}" srcOrd="0" destOrd="0" presId="urn:microsoft.com/office/officeart/2005/8/layout/hierarchy6"/>
    <dgm:cxn modelId="{2C68017D-8C04-4371-89FA-AF5839305949}" type="presParOf" srcId="{4D1C5B50-4A0D-45AC-9416-FA3D99939418}" destId="{2076C72F-3741-473F-8FD7-E06DE29C3EA6}" srcOrd="1" destOrd="0" presId="urn:microsoft.com/office/officeart/2005/8/layout/hierarchy6"/>
    <dgm:cxn modelId="{942D23E5-2B4D-4431-BB5E-AF3B363295CA}" type="presParOf" srcId="{FCFDF964-C8CD-4678-A19A-B39CF486EB55}" destId="{1A97D08B-38EA-41F3-B5FF-B4B32B63EFB1}" srcOrd="5" destOrd="0" presId="urn:microsoft.com/office/officeart/2005/8/layout/hierarchy6"/>
    <dgm:cxn modelId="{9102BFDC-A6A8-4E79-93E0-564FE697324A}" type="presParOf" srcId="{1A97D08B-38EA-41F3-B5FF-B4B32B63EFB1}" destId="{42FAD9D3-DA73-42BA-90B9-14307CEECF40}" srcOrd="0" destOrd="0" presId="urn:microsoft.com/office/officeart/2005/8/layout/hierarchy6"/>
    <dgm:cxn modelId="{320C75FC-7213-4C18-BDFC-B495B13AABA8}" type="presParOf" srcId="{FCFDF964-C8CD-4678-A19A-B39CF486EB55}" destId="{4EC2AF9A-1BCA-4AD0-94CB-918BE71211E5}" srcOrd="6" destOrd="0" presId="urn:microsoft.com/office/officeart/2005/8/layout/hierarchy6"/>
    <dgm:cxn modelId="{65DC8A59-AB53-4318-AB52-26E7144B4355}" type="presParOf" srcId="{4EC2AF9A-1BCA-4AD0-94CB-918BE71211E5}" destId="{358B9BCC-F961-454C-B7BC-A42708B18926}" srcOrd="0" destOrd="0" presId="urn:microsoft.com/office/officeart/2005/8/layout/hierarchy6"/>
    <dgm:cxn modelId="{10F0E9D6-C1FA-4029-B4A2-AFA711F48837}" type="presParOf" srcId="{4EC2AF9A-1BCA-4AD0-94CB-918BE71211E5}" destId="{9A11506B-02F2-458F-85E5-93830C6FF05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24040E-CFCE-45EF-8C02-6F662F415D5B}" type="doc">
      <dgm:prSet loTypeId="urn:microsoft.com/office/officeart/2008/layout/VerticalCurvedList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zh-TW" altLang="en-US"/>
        </a:p>
      </dgm:t>
    </dgm:pt>
    <dgm:pt modelId="{C73143EE-0225-4B93-957A-F424180199EB}">
      <dgm:prSet phldrT="[文字]" custT="1"/>
      <dgm:spPr/>
      <dgm:t>
        <a:bodyPr/>
        <a:lstStyle/>
        <a:p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數位治理、智慧民生</a:t>
          </a:r>
          <a:r>
            <a:rPr lang="en-US" altLang="zh-TW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機關／民眾的問題</a:t>
          </a:r>
          <a:r>
            <a:rPr lang="en-US" altLang="zh-TW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)</a:t>
          </a:r>
          <a:r>
            <a:rPr lang="zh-TW" altLang="en-US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 </a:t>
          </a:r>
          <a:endParaRPr lang="zh-TW" altLang="en-US" sz="1600" b="1" dirty="0">
            <a:solidFill>
              <a:schemeClr val="bg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DF8FCE8-801A-4720-9D9F-5E6C6FB3D90F}" type="parTrans" cxnId="{68E83615-DB3C-40B0-8CDE-2E74C6B4395F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D0210C-19CE-4082-8D1A-773C1893AF61}" type="sibTrans" cxnId="{68E83615-DB3C-40B0-8CDE-2E74C6B4395F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96AA524-1B25-458A-A5CF-93A0BFA893C7}">
      <dgm:prSet phldrT="[文字]" custT="1"/>
      <dgm:spPr/>
      <dgm:t>
        <a:bodyPr/>
        <a:lstStyle/>
        <a:p>
          <a:r>
            <a:rPr lang="zh-TW" altLang="en-US" sz="17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智慧產業</a:t>
          </a:r>
          <a:r>
            <a:rPr lang="en-US" altLang="zh-TW" sz="17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7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產業的問題</a:t>
          </a:r>
          <a:r>
            <a:rPr lang="en-US" altLang="zh-TW" sz="17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)</a:t>
          </a:r>
          <a:endParaRPr lang="zh-TW" altLang="en-US" sz="1700" b="1" dirty="0">
            <a:solidFill>
              <a:schemeClr val="bg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58499E2-C306-4932-A0CB-57F3E0616D89}" type="parTrans" cxnId="{69332304-FF57-4852-A731-5A8C23C30CC0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C83288D-EC66-40EF-86EC-37E7687FEB67}" type="sibTrans" cxnId="{69332304-FF57-4852-A731-5A8C23C30CC0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A2AB81C-26DB-4846-AF8D-64A4294ED7C4}">
      <dgm:prSet phldrT="[文字]" custT="1"/>
      <dgm:spPr/>
      <dgm:t>
        <a:bodyPr/>
        <a:lstStyle/>
        <a:p>
          <a:r>
            <a:rPr lang="zh-TW" altLang="en-US" sz="17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數位培力</a:t>
          </a:r>
          <a:r>
            <a:rPr lang="en-US" altLang="zh-TW" sz="17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7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數位弱勢族群的問題等</a:t>
          </a:r>
          <a:r>
            <a:rPr lang="en-US" altLang="zh-TW" sz="17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)</a:t>
          </a:r>
          <a:endParaRPr lang="zh-TW" altLang="en-US" sz="1700" b="1" dirty="0">
            <a:solidFill>
              <a:schemeClr val="bg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85151F-8E21-48C9-BBEE-4679B6C2087A}" type="parTrans" cxnId="{4DE699AD-D362-4820-B19C-BA6AE7FF74E0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13D2BF-6082-46F8-B60F-8EBBEFF2CDA9}" type="sibTrans" cxnId="{4DE699AD-D362-4820-B19C-BA6AE7FF74E0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913612-FCDE-4B49-859F-9B99A6A899D5}" type="pres">
      <dgm:prSet presAssocID="{6A24040E-CFCE-45EF-8C02-6F662F415D5B}" presName="Name0" presStyleCnt="0">
        <dgm:presLayoutVars>
          <dgm:chMax val="7"/>
          <dgm:chPref val="7"/>
          <dgm:dir/>
        </dgm:presLayoutVars>
      </dgm:prSet>
      <dgm:spPr/>
    </dgm:pt>
    <dgm:pt modelId="{AB5AE1B4-AC86-4FA9-8A95-FC2C58C8A1C4}" type="pres">
      <dgm:prSet presAssocID="{6A24040E-CFCE-45EF-8C02-6F662F415D5B}" presName="Name1" presStyleCnt="0"/>
      <dgm:spPr/>
    </dgm:pt>
    <dgm:pt modelId="{611DEE0E-BC9C-4E33-B753-0978E152B5C3}" type="pres">
      <dgm:prSet presAssocID="{6A24040E-CFCE-45EF-8C02-6F662F415D5B}" presName="cycle" presStyleCnt="0"/>
      <dgm:spPr/>
    </dgm:pt>
    <dgm:pt modelId="{2CA9DFC1-E7D9-4D7A-920D-AE0362A01841}" type="pres">
      <dgm:prSet presAssocID="{6A24040E-CFCE-45EF-8C02-6F662F415D5B}" presName="srcNode" presStyleLbl="node1" presStyleIdx="0" presStyleCnt="3"/>
      <dgm:spPr/>
    </dgm:pt>
    <dgm:pt modelId="{87EB00C2-D410-4FEC-84DF-DE5CDB78659E}" type="pres">
      <dgm:prSet presAssocID="{6A24040E-CFCE-45EF-8C02-6F662F415D5B}" presName="conn" presStyleLbl="parChTrans1D2" presStyleIdx="0" presStyleCnt="1"/>
      <dgm:spPr/>
    </dgm:pt>
    <dgm:pt modelId="{DA81CA96-D605-4131-8129-E1A10AEBF7B8}" type="pres">
      <dgm:prSet presAssocID="{6A24040E-CFCE-45EF-8C02-6F662F415D5B}" presName="extraNode" presStyleLbl="node1" presStyleIdx="0" presStyleCnt="3"/>
      <dgm:spPr/>
    </dgm:pt>
    <dgm:pt modelId="{592C9D4B-2877-4D6D-A569-586F02A30748}" type="pres">
      <dgm:prSet presAssocID="{6A24040E-CFCE-45EF-8C02-6F662F415D5B}" presName="dstNode" presStyleLbl="node1" presStyleIdx="0" presStyleCnt="3"/>
      <dgm:spPr/>
    </dgm:pt>
    <dgm:pt modelId="{DEE77569-7A11-4375-9E55-26A58A76FCB7}" type="pres">
      <dgm:prSet presAssocID="{C73143EE-0225-4B93-957A-F424180199EB}" presName="text_1" presStyleLbl="node1" presStyleIdx="0" presStyleCnt="3">
        <dgm:presLayoutVars>
          <dgm:bulletEnabled val="1"/>
        </dgm:presLayoutVars>
      </dgm:prSet>
      <dgm:spPr/>
    </dgm:pt>
    <dgm:pt modelId="{5FBCD092-AFFD-405D-9D55-5B829634EA6B}" type="pres">
      <dgm:prSet presAssocID="{C73143EE-0225-4B93-957A-F424180199EB}" presName="accent_1" presStyleCnt="0"/>
      <dgm:spPr/>
    </dgm:pt>
    <dgm:pt modelId="{4AC981D6-6EF0-401F-80DF-3B548D5147BB}" type="pres">
      <dgm:prSet presAssocID="{C73143EE-0225-4B93-957A-F424180199EB}" presName="accentRepeatNode" presStyleLbl="solidFgAcc1" presStyleIdx="0" presStyleCnt="3"/>
      <dgm:spPr>
        <a:solidFill>
          <a:schemeClr val="accent3">
            <a:lumMod val="40000"/>
            <a:lumOff val="60000"/>
          </a:schemeClr>
        </a:solidFill>
      </dgm:spPr>
    </dgm:pt>
    <dgm:pt modelId="{409C2DBB-9BB5-4434-8500-3D0E022F4408}" type="pres">
      <dgm:prSet presAssocID="{D96AA524-1B25-458A-A5CF-93A0BFA893C7}" presName="text_2" presStyleLbl="node1" presStyleIdx="1" presStyleCnt="3">
        <dgm:presLayoutVars>
          <dgm:bulletEnabled val="1"/>
        </dgm:presLayoutVars>
      </dgm:prSet>
      <dgm:spPr/>
    </dgm:pt>
    <dgm:pt modelId="{DB9D2CE7-B231-48E5-8203-CC7FE5DA1A17}" type="pres">
      <dgm:prSet presAssocID="{D96AA524-1B25-458A-A5CF-93A0BFA893C7}" presName="accent_2" presStyleCnt="0"/>
      <dgm:spPr/>
    </dgm:pt>
    <dgm:pt modelId="{78D4A9F5-F07C-4980-B2A6-1D826B6A01E4}" type="pres">
      <dgm:prSet presAssocID="{D96AA524-1B25-458A-A5CF-93A0BFA893C7}" presName="accentRepeatNode" presStyleLbl="solidFgAcc1" presStyleIdx="1" presStyleCnt="3"/>
      <dgm:spPr>
        <a:solidFill>
          <a:schemeClr val="tx2">
            <a:lumMod val="40000"/>
            <a:lumOff val="60000"/>
          </a:schemeClr>
        </a:solidFill>
      </dgm:spPr>
    </dgm:pt>
    <dgm:pt modelId="{7A99523A-AE64-4F2A-AF6A-B17645EB3DC6}" type="pres">
      <dgm:prSet presAssocID="{9A2AB81C-26DB-4846-AF8D-64A4294ED7C4}" presName="text_3" presStyleLbl="node1" presStyleIdx="2" presStyleCnt="3">
        <dgm:presLayoutVars>
          <dgm:bulletEnabled val="1"/>
        </dgm:presLayoutVars>
      </dgm:prSet>
      <dgm:spPr/>
    </dgm:pt>
    <dgm:pt modelId="{90603276-C7D3-4D9E-AE52-D3208D14CF52}" type="pres">
      <dgm:prSet presAssocID="{9A2AB81C-26DB-4846-AF8D-64A4294ED7C4}" presName="accent_3" presStyleCnt="0"/>
      <dgm:spPr/>
    </dgm:pt>
    <dgm:pt modelId="{AA439051-60D9-4143-9E13-A2819441F446}" type="pres">
      <dgm:prSet presAssocID="{9A2AB81C-26DB-4846-AF8D-64A4294ED7C4}" presName="accentRepeatNode" presStyleLbl="solidFgAcc1" presStyleIdx="2" presStyleCnt="3"/>
      <dgm:spPr>
        <a:solidFill>
          <a:schemeClr val="bg2">
            <a:lumMod val="90000"/>
          </a:schemeClr>
        </a:solidFill>
      </dgm:spPr>
    </dgm:pt>
  </dgm:ptLst>
  <dgm:cxnLst>
    <dgm:cxn modelId="{69332304-FF57-4852-A731-5A8C23C30CC0}" srcId="{6A24040E-CFCE-45EF-8C02-6F662F415D5B}" destId="{D96AA524-1B25-458A-A5CF-93A0BFA893C7}" srcOrd="1" destOrd="0" parTransId="{A58499E2-C306-4932-A0CB-57F3E0616D89}" sibTransId="{7C83288D-EC66-40EF-86EC-37E7687FEB67}"/>
    <dgm:cxn modelId="{68E83615-DB3C-40B0-8CDE-2E74C6B4395F}" srcId="{6A24040E-CFCE-45EF-8C02-6F662F415D5B}" destId="{C73143EE-0225-4B93-957A-F424180199EB}" srcOrd="0" destOrd="0" parTransId="{8DF8FCE8-801A-4720-9D9F-5E6C6FB3D90F}" sibTransId="{E8D0210C-19CE-4082-8D1A-773C1893AF61}"/>
    <dgm:cxn modelId="{3D3CE16E-3E97-45F3-B093-E79E121EA8AB}" type="presOf" srcId="{D96AA524-1B25-458A-A5CF-93A0BFA893C7}" destId="{409C2DBB-9BB5-4434-8500-3D0E022F4408}" srcOrd="0" destOrd="0" presId="urn:microsoft.com/office/officeart/2008/layout/VerticalCurvedList"/>
    <dgm:cxn modelId="{0AF4E370-403E-42CC-88B1-4489B197518F}" type="presOf" srcId="{6A24040E-CFCE-45EF-8C02-6F662F415D5B}" destId="{AB913612-FCDE-4B49-859F-9B99A6A899D5}" srcOrd="0" destOrd="0" presId="urn:microsoft.com/office/officeart/2008/layout/VerticalCurvedList"/>
    <dgm:cxn modelId="{ADD60875-5F89-42B1-9572-ADD9AE757FB2}" type="presOf" srcId="{9A2AB81C-26DB-4846-AF8D-64A4294ED7C4}" destId="{7A99523A-AE64-4F2A-AF6A-B17645EB3DC6}" srcOrd="0" destOrd="0" presId="urn:microsoft.com/office/officeart/2008/layout/VerticalCurvedList"/>
    <dgm:cxn modelId="{8D764B96-C6D7-46F7-B65A-AE20061BF035}" type="presOf" srcId="{E8D0210C-19CE-4082-8D1A-773C1893AF61}" destId="{87EB00C2-D410-4FEC-84DF-DE5CDB78659E}" srcOrd="0" destOrd="0" presId="urn:microsoft.com/office/officeart/2008/layout/VerticalCurvedList"/>
    <dgm:cxn modelId="{4DE699AD-D362-4820-B19C-BA6AE7FF74E0}" srcId="{6A24040E-CFCE-45EF-8C02-6F662F415D5B}" destId="{9A2AB81C-26DB-4846-AF8D-64A4294ED7C4}" srcOrd="2" destOrd="0" parTransId="{B585151F-8E21-48C9-BBEE-4679B6C2087A}" sibTransId="{4613D2BF-6082-46F8-B60F-8EBBEFF2CDA9}"/>
    <dgm:cxn modelId="{8BF4AEE7-F415-4986-A8B0-82DB19A35425}" type="presOf" srcId="{C73143EE-0225-4B93-957A-F424180199EB}" destId="{DEE77569-7A11-4375-9E55-26A58A76FCB7}" srcOrd="0" destOrd="0" presId="urn:microsoft.com/office/officeart/2008/layout/VerticalCurvedList"/>
    <dgm:cxn modelId="{E7C4CA5D-E66F-4F4C-A81D-E7ECC078F1ED}" type="presParOf" srcId="{AB913612-FCDE-4B49-859F-9B99A6A899D5}" destId="{AB5AE1B4-AC86-4FA9-8A95-FC2C58C8A1C4}" srcOrd="0" destOrd="0" presId="urn:microsoft.com/office/officeart/2008/layout/VerticalCurvedList"/>
    <dgm:cxn modelId="{1F398173-611F-457E-BF55-9FD1D349262C}" type="presParOf" srcId="{AB5AE1B4-AC86-4FA9-8A95-FC2C58C8A1C4}" destId="{611DEE0E-BC9C-4E33-B753-0978E152B5C3}" srcOrd="0" destOrd="0" presId="urn:microsoft.com/office/officeart/2008/layout/VerticalCurvedList"/>
    <dgm:cxn modelId="{FE0A2797-8EC0-4B68-9920-56950BEBBC0C}" type="presParOf" srcId="{611DEE0E-BC9C-4E33-B753-0978E152B5C3}" destId="{2CA9DFC1-E7D9-4D7A-920D-AE0362A01841}" srcOrd="0" destOrd="0" presId="urn:microsoft.com/office/officeart/2008/layout/VerticalCurvedList"/>
    <dgm:cxn modelId="{9A827A5F-9BA4-4790-806C-244D1E3AF916}" type="presParOf" srcId="{611DEE0E-BC9C-4E33-B753-0978E152B5C3}" destId="{87EB00C2-D410-4FEC-84DF-DE5CDB78659E}" srcOrd="1" destOrd="0" presId="urn:microsoft.com/office/officeart/2008/layout/VerticalCurvedList"/>
    <dgm:cxn modelId="{473C9DF5-AD60-485A-97ED-974A13921CE5}" type="presParOf" srcId="{611DEE0E-BC9C-4E33-B753-0978E152B5C3}" destId="{DA81CA96-D605-4131-8129-E1A10AEBF7B8}" srcOrd="2" destOrd="0" presId="urn:microsoft.com/office/officeart/2008/layout/VerticalCurvedList"/>
    <dgm:cxn modelId="{3FCC09F7-F82E-4719-9D24-A84823140A39}" type="presParOf" srcId="{611DEE0E-BC9C-4E33-B753-0978E152B5C3}" destId="{592C9D4B-2877-4D6D-A569-586F02A30748}" srcOrd="3" destOrd="0" presId="urn:microsoft.com/office/officeart/2008/layout/VerticalCurvedList"/>
    <dgm:cxn modelId="{2C82B20E-E0C3-427F-B82A-D16DD5829EC7}" type="presParOf" srcId="{AB5AE1B4-AC86-4FA9-8A95-FC2C58C8A1C4}" destId="{DEE77569-7A11-4375-9E55-26A58A76FCB7}" srcOrd="1" destOrd="0" presId="urn:microsoft.com/office/officeart/2008/layout/VerticalCurvedList"/>
    <dgm:cxn modelId="{E92CCFFE-C1A6-4174-A581-6BDD85B74EAD}" type="presParOf" srcId="{AB5AE1B4-AC86-4FA9-8A95-FC2C58C8A1C4}" destId="{5FBCD092-AFFD-405D-9D55-5B829634EA6B}" srcOrd="2" destOrd="0" presId="urn:microsoft.com/office/officeart/2008/layout/VerticalCurvedList"/>
    <dgm:cxn modelId="{B1E2227C-5084-45FA-B0AE-B595923A8370}" type="presParOf" srcId="{5FBCD092-AFFD-405D-9D55-5B829634EA6B}" destId="{4AC981D6-6EF0-401F-80DF-3B548D5147BB}" srcOrd="0" destOrd="0" presId="urn:microsoft.com/office/officeart/2008/layout/VerticalCurvedList"/>
    <dgm:cxn modelId="{A3199142-47C6-4C64-959F-090F413078F4}" type="presParOf" srcId="{AB5AE1B4-AC86-4FA9-8A95-FC2C58C8A1C4}" destId="{409C2DBB-9BB5-4434-8500-3D0E022F4408}" srcOrd="3" destOrd="0" presId="urn:microsoft.com/office/officeart/2008/layout/VerticalCurvedList"/>
    <dgm:cxn modelId="{690887C9-4E86-41F9-9A20-9D92A14DD7F4}" type="presParOf" srcId="{AB5AE1B4-AC86-4FA9-8A95-FC2C58C8A1C4}" destId="{DB9D2CE7-B231-48E5-8203-CC7FE5DA1A17}" srcOrd="4" destOrd="0" presId="urn:microsoft.com/office/officeart/2008/layout/VerticalCurvedList"/>
    <dgm:cxn modelId="{EE15F91B-8129-4836-AF52-D265FF6F248E}" type="presParOf" srcId="{DB9D2CE7-B231-48E5-8203-CC7FE5DA1A17}" destId="{78D4A9F5-F07C-4980-B2A6-1D826B6A01E4}" srcOrd="0" destOrd="0" presId="urn:microsoft.com/office/officeart/2008/layout/VerticalCurvedList"/>
    <dgm:cxn modelId="{F55F7C49-9C93-44F0-86D8-DB4C0B9A3FE4}" type="presParOf" srcId="{AB5AE1B4-AC86-4FA9-8A95-FC2C58C8A1C4}" destId="{7A99523A-AE64-4F2A-AF6A-B17645EB3DC6}" srcOrd="5" destOrd="0" presId="urn:microsoft.com/office/officeart/2008/layout/VerticalCurvedList"/>
    <dgm:cxn modelId="{DD65EDCE-D57B-4C92-BDAC-EF9001E43B72}" type="presParOf" srcId="{AB5AE1B4-AC86-4FA9-8A95-FC2C58C8A1C4}" destId="{90603276-C7D3-4D9E-AE52-D3208D14CF52}" srcOrd="6" destOrd="0" presId="urn:microsoft.com/office/officeart/2008/layout/VerticalCurvedList"/>
    <dgm:cxn modelId="{3B397D6F-6D2B-4510-9166-72ED703D3C9B}" type="presParOf" srcId="{90603276-C7D3-4D9E-AE52-D3208D14CF52}" destId="{AA439051-60D9-4143-9E13-A2819441F44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B9BCC-F961-454C-B7BC-A42708B18926}">
      <dsp:nvSpPr>
        <dsp:cNvPr id="0" name=""/>
        <dsp:cNvSpPr/>
      </dsp:nvSpPr>
      <dsp:spPr>
        <a:xfrm>
          <a:off x="0" y="3241578"/>
          <a:ext cx="10009657" cy="92472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智慧解方</a:t>
          </a:r>
        </a:p>
      </dsp:txBody>
      <dsp:txXfrm>
        <a:off x="0" y="3241578"/>
        <a:ext cx="3002897" cy="924720"/>
      </dsp:txXfrm>
    </dsp:sp>
    <dsp:sp modelId="{71C8ABF0-68A9-48F2-BCC4-C5AC710EB4E6}">
      <dsp:nvSpPr>
        <dsp:cNvPr id="0" name=""/>
        <dsp:cNvSpPr/>
      </dsp:nvSpPr>
      <dsp:spPr>
        <a:xfrm>
          <a:off x="0" y="2162738"/>
          <a:ext cx="10009657" cy="92472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問題界定</a:t>
          </a:r>
        </a:p>
      </dsp:txBody>
      <dsp:txXfrm>
        <a:off x="0" y="2162738"/>
        <a:ext cx="3002897" cy="924720"/>
      </dsp:txXfrm>
    </dsp:sp>
    <dsp:sp modelId="{089BCE03-5533-43BA-A768-E55CBD65E178}">
      <dsp:nvSpPr>
        <dsp:cNvPr id="0" name=""/>
        <dsp:cNvSpPr/>
      </dsp:nvSpPr>
      <dsp:spPr>
        <a:xfrm>
          <a:off x="0" y="1083898"/>
          <a:ext cx="10009657" cy="92472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目標訂定</a:t>
          </a:r>
        </a:p>
      </dsp:txBody>
      <dsp:txXfrm>
        <a:off x="0" y="1083898"/>
        <a:ext cx="3002897" cy="924720"/>
      </dsp:txXfrm>
    </dsp:sp>
    <dsp:sp modelId="{8E770C0F-B38A-4E56-A3A6-56E3088DC845}">
      <dsp:nvSpPr>
        <dsp:cNvPr id="0" name=""/>
        <dsp:cNvSpPr/>
      </dsp:nvSpPr>
      <dsp:spPr>
        <a:xfrm>
          <a:off x="0" y="17939"/>
          <a:ext cx="10009657" cy="92472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施政願景</a:t>
          </a:r>
        </a:p>
      </dsp:txBody>
      <dsp:txXfrm>
        <a:off x="0" y="17939"/>
        <a:ext cx="3002897" cy="924720"/>
      </dsp:txXfrm>
    </dsp:sp>
    <dsp:sp modelId="{7B782D4C-D04E-4F1F-9228-148E9220AE5E}">
      <dsp:nvSpPr>
        <dsp:cNvPr id="0" name=""/>
        <dsp:cNvSpPr/>
      </dsp:nvSpPr>
      <dsp:spPr>
        <a:xfrm>
          <a:off x="6767399" y="82117"/>
          <a:ext cx="1155900" cy="770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施政願景</a:t>
          </a:r>
        </a:p>
      </dsp:txBody>
      <dsp:txXfrm>
        <a:off x="6789969" y="104687"/>
        <a:ext cx="1110760" cy="725460"/>
      </dsp:txXfrm>
    </dsp:sp>
    <dsp:sp modelId="{703C943B-7AD1-41E8-9AC8-FA64A50EF1A8}">
      <dsp:nvSpPr>
        <dsp:cNvPr id="0" name=""/>
        <dsp:cNvSpPr/>
      </dsp:nvSpPr>
      <dsp:spPr>
        <a:xfrm>
          <a:off x="6030512" y="852718"/>
          <a:ext cx="1314836" cy="308240"/>
        </a:xfrm>
        <a:custGeom>
          <a:avLst/>
          <a:gdLst/>
          <a:ahLst/>
          <a:cxnLst/>
          <a:rect l="0" t="0" r="0" b="0"/>
          <a:pathLst>
            <a:path>
              <a:moveTo>
                <a:pt x="1314836" y="0"/>
              </a:moveTo>
              <a:lnTo>
                <a:pt x="1314836" y="154120"/>
              </a:lnTo>
              <a:lnTo>
                <a:pt x="0" y="154120"/>
              </a:lnTo>
              <a:lnTo>
                <a:pt x="0" y="30824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F8A16-4BAF-4A7D-A40A-B6690C33B13A}">
      <dsp:nvSpPr>
        <dsp:cNvPr id="0" name=""/>
        <dsp:cNvSpPr/>
      </dsp:nvSpPr>
      <dsp:spPr>
        <a:xfrm>
          <a:off x="5452562" y="1160958"/>
          <a:ext cx="1155900" cy="770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施政目標Ａ</a:t>
          </a:r>
        </a:p>
      </dsp:txBody>
      <dsp:txXfrm>
        <a:off x="5475132" y="1183528"/>
        <a:ext cx="1110760" cy="725460"/>
      </dsp:txXfrm>
    </dsp:sp>
    <dsp:sp modelId="{EF5A3986-D48C-4FE3-9D15-5B3F27F54FE2}">
      <dsp:nvSpPr>
        <dsp:cNvPr id="0" name=""/>
        <dsp:cNvSpPr/>
      </dsp:nvSpPr>
      <dsp:spPr>
        <a:xfrm>
          <a:off x="4903510" y="1931558"/>
          <a:ext cx="1127002" cy="308240"/>
        </a:xfrm>
        <a:custGeom>
          <a:avLst/>
          <a:gdLst/>
          <a:ahLst/>
          <a:cxnLst/>
          <a:rect l="0" t="0" r="0" b="0"/>
          <a:pathLst>
            <a:path>
              <a:moveTo>
                <a:pt x="1127002" y="0"/>
              </a:moveTo>
              <a:lnTo>
                <a:pt x="1127002" y="154120"/>
              </a:lnTo>
              <a:lnTo>
                <a:pt x="0" y="154120"/>
              </a:lnTo>
              <a:lnTo>
                <a:pt x="0" y="308240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5C3C9-AAAE-4C47-8096-DED4D3197781}">
      <dsp:nvSpPr>
        <dsp:cNvPr id="0" name=""/>
        <dsp:cNvSpPr/>
      </dsp:nvSpPr>
      <dsp:spPr>
        <a:xfrm>
          <a:off x="4325559" y="2239798"/>
          <a:ext cx="1155900" cy="770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問題一</a:t>
          </a:r>
        </a:p>
      </dsp:txBody>
      <dsp:txXfrm>
        <a:off x="4348129" y="2262368"/>
        <a:ext cx="1110760" cy="725460"/>
      </dsp:txXfrm>
    </dsp:sp>
    <dsp:sp modelId="{EC1306D3-2B4C-4BAB-9F18-9B298B8C0227}">
      <dsp:nvSpPr>
        <dsp:cNvPr id="0" name=""/>
        <dsp:cNvSpPr/>
      </dsp:nvSpPr>
      <dsp:spPr>
        <a:xfrm>
          <a:off x="4152174" y="3010398"/>
          <a:ext cx="751335" cy="308240"/>
        </a:xfrm>
        <a:custGeom>
          <a:avLst/>
          <a:gdLst/>
          <a:ahLst/>
          <a:cxnLst/>
          <a:rect l="0" t="0" r="0" b="0"/>
          <a:pathLst>
            <a:path>
              <a:moveTo>
                <a:pt x="751335" y="0"/>
              </a:moveTo>
              <a:lnTo>
                <a:pt x="751335" y="154120"/>
              </a:lnTo>
              <a:lnTo>
                <a:pt x="0" y="154120"/>
              </a:lnTo>
              <a:lnTo>
                <a:pt x="0" y="30824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A7427-E7F7-48F4-98D4-DB8D5DAA039A}">
      <dsp:nvSpPr>
        <dsp:cNvPr id="0" name=""/>
        <dsp:cNvSpPr/>
      </dsp:nvSpPr>
      <dsp:spPr>
        <a:xfrm>
          <a:off x="3574224" y="3318638"/>
          <a:ext cx="1155900" cy="770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解方</a:t>
          </a:r>
          <a:r>
            <a:rPr lang="en-US" altLang="zh-TW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endParaRPr lang="zh-TW" altLang="en-US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596794" y="3341208"/>
        <a:ext cx="1110760" cy="725460"/>
      </dsp:txXfrm>
    </dsp:sp>
    <dsp:sp modelId="{A264E6A6-74C6-4612-89A8-EFFD2CB17E4B}">
      <dsp:nvSpPr>
        <dsp:cNvPr id="0" name=""/>
        <dsp:cNvSpPr/>
      </dsp:nvSpPr>
      <dsp:spPr>
        <a:xfrm>
          <a:off x="4903510" y="3010398"/>
          <a:ext cx="751335" cy="308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20"/>
              </a:lnTo>
              <a:lnTo>
                <a:pt x="751335" y="154120"/>
              </a:lnTo>
              <a:lnTo>
                <a:pt x="751335" y="30824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15D84-93A1-4996-B837-0C3E2AD8B37C}">
      <dsp:nvSpPr>
        <dsp:cNvPr id="0" name=""/>
        <dsp:cNvSpPr/>
      </dsp:nvSpPr>
      <dsp:spPr>
        <a:xfrm>
          <a:off x="5076895" y="3318638"/>
          <a:ext cx="1155900" cy="770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解方</a:t>
          </a:r>
          <a:r>
            <a:rPr lang="en-US" altLang="zh-TW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endParaRPr lang="zh-TW" altLang="en-US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099465" y="3341208"/>
        <a:ext cx="1110760" cy="725460"/>
      </dsp:txXfrm>
    </dsp:sp>
    <dsp:sp modelId="{7DCE277D-8448-495E-9CA0-8910EED46E4D}">
      <dsp:nvSpPr>
        <dsp:cNvPr id="0" name=""/>
        <dsp:cNvSpPr/>
      </dsp:nvSpPr>
      <dsp:spPr>
        <a:xfrm>
          <a:off x="6030512" y="1931558"/>
          <a:ext cx="1127002" cy="308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20"/>
              </a:lnTo>
              <a:lnTo>
                <a:pt x="1127002" y="154120"/>
              </a:lnTo>
              <a:lnTo>
                <a:pt x="1127002" y="308240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5CCF3-F60D-47F6-9BB0-C3254E5B5081}">
      <dsp:nvSpPr>
        <dsp:cNvPr id="0" name=""/>
        <dsp:cNvSpPr/>
      </dsp:nvSpPr>
      <dsp:spPr>
        <a:xfrm>
          <a:off x="6579565" y="2239798"/>
          <a:ext cx="1155900" cy="770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問題二</a:t>
          </a:r>
        </a:p>
      </dsp:txBody>
      <dsp:txXfrm>
        <a:off x="6602135" y="2262368"/>
        <a:ext cx="1110760" cy="725460"/>
      </dsp:txXfrm>
    </dsp:sp>
    <dsp:sp modelId="{8BDCF472-4E8D-4795-92F4-EA18D58C87F1}">
      <dsp:nvSpPr>
        <dsp:cNvPr id="0" name=""/>
        <dsp:cNvSpPr/>
      </dsp:nvSpPr>
      <dsp:spPr>
        <a:xfrm>
          <a:off x="7157515" y="3010398"/>
          <a:ext cx="904850" cy="308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20"/>
              </a:lnTo>
              <a:lnTo>
                <a:pt x="904850" y="154120"/>
              </a:lnTo>
              <a:lnTo>
                <a:pt x="904850" y="30824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4CD04-16FA-4490-B4B8-0A5B98A72F87}">
      <dsp:nvSpPr>
        <dsp:cNvPr id="0" name=""/>
        <dsp:cNvSpPr/>
      </dsp:nvSpPr>
      <dsp:spPr>
        <a:xfrm>
          <a:off x="7484415" y="3318638"/>
          <a:ext cx="1155900" cy="770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解方</a:t>
          </a:r>
          <a:r>
            <a:rPr lang="en-US" altLang="zh-TW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endParaRPr lang="zh-TW" altLang="en-US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06985" y="3341208"/>
        <a:ext cx="1110760" cy="725460"/>
      </dsp:txXfrm>
    </dsp:sp>
    <dsp:sp modelId="{E139E376-C8B6-4B5A-844E-CD4B1067BBD7}">
      <dsp:nvSpPr>
        <dsp:cNvPr id="0" name=""/>
        <dsp:cNvSpPr/>
      </dsp:nvSpPr>
      <dsp:spPr>
        <a:xfrm>
          <a:off x="7345349" y="852718"/>
          <a:ext cx="1314836" cy="308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20"/>
              </a:lnTo>
              <a:lnTo>
                <a:pt x="1314836" y="154120"/>
              </a:lnTo>
              <a:lnTo>
                <a:pt x="1314836" y="30824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53A0CD-5E06-450D-8093-D93A0DE667F2}">
      <dsp:nvSpPr>
        <dsp:cNvPr id="0" name=""/>
        <dsp:cNvSpPr/>
      </dsp:nvSpPr>
      <dsp:spPr>
        <a:xfrm>
          <a:off x="8082235" y="1160958"/>
          <a:ext cx="1155900" cy="770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施政目標Ｂ</a:t>
          </a:r>
        </a:p>
      </dsp:txBody>
      <dsp:txXfrm>
        <a:off x="8104805" y="1183528"/>
        <a:ext cx="1110760" cy="725460"/>
      </dsp:txXfrm>
    </dsp:sp>
    <dsp:sp modelId="{7C06E20A-BB6A-42A3-8577-92830060BFAF}">
      <dsp:nvSpPr>
        <dsp:cNvPr id="0" name=""/>
        <dsp:cNvSpPr/>
      </dsp:nvSpPr>
      <dsp:spPr>
        <a:xfrm>
          <a:off x="8614466" y="1931558"/>
          <a:ext cx="91440" cy="3082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240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FF633-E047-4F2F-B6BC-5CDCC93BACD7}">
      <dsp:nvSpPr>
        <dsp:cNvPr id="0" name=""/>
        <dsp:cNvSpPr/>
      </dsp:nvSpPr>
      <dsp:spPr>
        <a:xfrm>
          <a:off x="8082235" y="2239798"/>
          <a:ext cx="1155900" cy="770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問題三</a:t>
          </a:r>
        </a:p>
      </dsp:txBody>
      <dsp:txXfrm>
        <a:off x="8104805" y="2262368"/>
        <a:ext cx="1110760" cy="7254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B00C2-D410-4FEC-84DF-DE5CDB78659E}">
      <dsp:nvSpPr>
        <dsp:cNvPr id="0" name=""/>
        <dsp:cNvSpPr/>
      </dsp:nvSpPr>
      <dsp:spPr>
        <a:xfrm>
          <a:off x="-2542115" y="-392416"/>
          <a:ext cx="3034926" cy="3034926"/>
        </a:xfrm>
        <a:prstGeom prst="blockArc">
          <a:avLst>
            <a:gd name="adj1" fmla="val 18900000"/>
            <a:gd name="adj2" fmla="val 2700000"/>
            <a:gd name="adj3" fmla="val 712"/>
          </a:avLst>
        </a:pr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77569-7A11-4375-9E55-26A58A76FCB7}">
      <dsp:nvSpPr>
        <dsp:cNvPr id="0" name=""/>
        <dsp:cNvSpPr/>
      </dsp:nvSpPr>
      <dsp:spPr>
        <a:xfrm>
          <a:off x="316826" y="225009"/>
          <a:ext cx="4268021" cy="45001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720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數位治理、智慧民生</a:t>
          </a:r>
          <a:r>
            <a:rPr lang="en-US" altLang="zh-TW" sz="16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6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機關／民眾的問題</a:t>
          </a:r>
          <a:r>
            <a:rPr lang="en-US" altLang="zh-TW" sz="16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)</a:t>
          </a:r>
          <a:r>
            <a:rPr lang="zh-TW" altLang="en-US" sz="16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 </a:t>
          </a:r>
          <a:endParaRPr lang="zh-TW" altLang="en-US" sz="1600" b="1" kern="1200" dirty="0">
            <a:solidFill>
              <a:schemeClr val="bg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6826" y="225009"/>
        <a:ext cx="4268021" cy="450018"/>
      </dsp:txXfrm>
    </dsp:sp>
    <dsp:sp modelId="{4AC981D6-6EF0-401F-80DF-3B548D5147BB}">
      <dsp:nvSpPr>
        <dsp:cNvPr id="0" name=""/>
        <dsp:cNvSpPr/>
      </dsp:nvSpPr>
      <dsp:spPr>
        <a:xfrm>
          <a:off x="35564" y="168757"/>
          <a:ext cx="562523" cy="562523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9C2DBB-9BB5-4434-8500-3D0E022F4408}">
      <dsp:nvSpPr>
        <dsp:cNvPr id="0" name=""/>
        <dsp:cNvSpPr/>
      </dsp:nvSpPr>
      <dsp:spPr>
        <a:xfrm>
          <a:off x="480408" y="900037"/>
          <a:ext cx="4104439" cy="45001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720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智慧產業</a:t>
          </a:r>
          <a:r>
            <a:rPr lang="en-US" altLang="zh-TW" sz="17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7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產業的問題</a:t>
          </a:r>
          <a:r>
            <a:rPr lang="en-US" altLang="zh-TW" sz="17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)</a:t>
          </a:r>
          <a:endParaRPr lang="zh-TW" altLang="en-US" sz="1700" b="1" kern="1200" dirty="0">
            <a:solidFill>
              <a:schemeClr val="bg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80408" y="900037"/>
        <a:ext cx="4104439" cy="450018"/>
      </dsp:txXfrm>
    </dsp:sp>
    <dsp:sp modelId="{78D4A9F5-F07C-4980-B2A6-1D826B6A01E4}">
      <dsp:nvSpPr>
        <dsp:cNvPr id="0" name=""/>
        <dsp:cNvSpPr/>
      </dsp:nvSpPr>
      <dsp:spPr>
        <a:xfrm>
          <a:off x="199146" y="843785"/>
          <a:ext cx="562523" cy="562523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99523A-AE64-4F2A-AF6A-B17645EB3DC6}">
      <dsp:nvSpPr>
        <dsp:cNvPr id="0" name=""/>
        <dsp:cNvSpPr/>
      </dsp:nvSpPr>
      <dsp:spPr>
        <a:xfrm>
          <a:off x="316826" y="1575065"/>
          <a:ext cx="4268021" cy="45001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7202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數位培力</a:t>
          </a:r>
          <a:r>
            <a:rPr lang="en-US" altLang="zh-TW" sz="17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7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數位弱勢族群的問題等</a:t>
          </a:r>
          <a:r>
            <a:rPr lang="en-US" altLang="zh-TW" sz="1700" b="1" kern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rPr>
            <a:t>)</a:t>
          </a:r>
          <a:endParaRPr lang="zh-TW" altLang="en-US" sz="1700" b="1" kern="1200" dirty="0">
            <a:solidFill>
              <a:schemeClr val="bg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6826" y="1575065"/>
        <a:ext cx="4268021" cy="450018"/>
      </dsp:txXfrm>
    </dsp:sp>
    <dsp:sp modelId="{AA439051-60D9-4143-9E13-A2819441F446}">
      <dsp:nvSpPr>
        <dsp:cNvPr id="0" name=""/>
        <dsp:cNvSpPr/>
      </dsp:nvSpPr>
      <dsp:spPr>
        <a:xfrm>
          <a:off x="35564" y="1518813"/>
          <a:ext cx="562523" cy="562523"/>
        </a:xfrm>
        <a:prstGeom prst="ellipse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9B177-38B1-41DA-A532-D3378F5E5428}" type="datetimeFigureOut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2D3C6-C87A-4D5C-B3D3-D7D1B01982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329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99BB-C139-4BD5-A36E-18F64B604695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94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9589E-03CB-4029-8AB0-31F6F4941893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13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2BB3-232D-4C12-BDA0-865AB398D824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421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1CD7-2EBB-4BD1-BB2C-DEFA14443BBF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4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8F0AE-AEDA-474B-B7E6-8EA72D9F2E7D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07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2D6-D109-4B06-8DC7-DF3304CBDC65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54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34BB-5B11-42FD-AF3A-7534D243321D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890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408C92C-1F71-B5DB-B996-B3530B1D6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752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5DBAD02-C914-4F02-AA66-7BDFF40048B3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48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9EA2-3E02-461F-B7C6-6160A217F12A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84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4FEA746-EE14-4E1E-A5C9-866905F7829C}" type="datetime1">
              <a:rPr lang="zh-TW" altLang="en-US" smtClean="0"/>
              <a:t>2024/1/24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36FCB25-4C44-456C-82E0-D806F47747D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42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  <p:sldLayoutId id="2147483671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3">
            <a:extLst>
              <a:ext uri="{FF2B5EF4-FFF2-40B4-BE49-F238E27FC236}">
                <a16:creationId xmlns:a16="http://schemas.microsoft.com/office/drawing/2014/main" id="{BCCA000F-843C-EF25-2416-A4968450714C}"/>
              </a:ext>
            </a:extLst>
          </p:cNvPr>
          <p:cNvSpPr txBox="1">
            <a:spLocks/>
          </p:cNvSpPr>
          <p:nvPr/>
        </p:nvSpPr>
        <p:spPr>
          <a:xfrm>
            <a:off x="711200" y="1371600"/>
            <a:ext cx="10468864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6600" dirty="0">
                <a:latin typeface="新細明體" panose="02020500000000000000" pitchFamily="18" charset="-120"/>
                <a:sym typeface="新細明體" panose="02020500000000000000" pitchFamily="18" charset="-120"/>
              </a:rPr>
              <a:t>智慧桃園提案</a:t>
            </a:r>
          </a:p>
        </p:txBody>
      </p:sp>
      <p:sp>
        <p:nvSpPr>
          <p:cNvPr id="11" name="副標題 4">
            <a:extLst>
              <a:ext uri="{FF2B5EF4-FFF2-40B4-BE49-F238E27FC236}">
                <a16:creationId xmlns:a16="http://schemas.microsoft.com/office/drawing/2014/main" id="{40552F52-56C8-0E48-9734-BE6599E05906}"/>
              </a:ext>
            </a:extLst>
          </p:cNvPr>
          <p:cNvSpPr txBox="1">
            <a:spLocks/>
          </p:cNvSpPr>
          <p:nvPr/>
        </p:nvSpPr>
        <p:spPr>
          <a:xfrm>
            <a:off x="711200" y="3228536"/>
            <a:ext cx="10472928" cy="1752600"/>
          </a:xfrm>
          <a:prstGeom prst="rect">
            <a:avLst/>
          </a:prstGeom>
        </p:spPr>
        <p:txBody>
          <a:bodyPr vert="horz" lIns="0" rIns="18288" rtlCol="0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F3A">
                  <a:lumMod val="50000"/>
                </a:srgbClr>
              </a:buClr>
              <a:buSzPct val="95000"/>
              <a:buFont typeface="Wingdings 2"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(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提報機關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)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新細明體" panose="02020500000000000000" pitchFamily="18" charset="-120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F3A">
                  <a:lumMod val="50000"/>
                </a:srgbClr>
              </a:buClr>
              <a:buSzPct val="95000"/>
              <a:buFont typeface="Wingdings 2"/>
              <a:buNone/>
              <a:tabLst/>
              <a:defRPr/>
            </a:pPr>
            <a:endParaRPr kumimoji="0" lang="zh-TW" altLang="en-US" sz="2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新細明體" panose="02020500000000000000" pitchFamily="18" charset="-120"/>
            </a:endParaRPr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8394A5C8-67F6-6B42-F221-7D475F36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01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F54691-A1C2-7DFE-79B9-9DF94A33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243" y="134203"/>
            <a:ext cx="10293209" cy="1450757"/>
          </a:xfrm>
        </p:spPr>
        <p:txBody>
          <a:bodyPr/>
          <a:lstStyle/>
          <a:p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提案架構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523322-2F4F-F752-F311-0D0F6F9C3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B33C84E9-5993-4EDA-A8F3-FC172853DE1C}"/>
              </a:ext>
            </a:extLst>
          </p:cNvPr>
          <p:cNvGrpSpPr/>
          <p:nvPr/>
        </p:nvGrpSpPr>
        <p:grpSpPr>
          <a:xfrm>
            <a:off x="1202825" y="1791148"/>
            <a:ext cx="10009657" cy="4171357"/>
            <a:chOff x="1202825" y="1791148"/>
            <a:chExt cx="10009657" cy="4171357"/>
          </a:xfrm>
        </p:grpSpPr>
        <p:graphicFrame>
          <p:nvGraphicFramePr>
            <p:cNvPr id="5" name="資料庫圖表 4">
              <a:extLst>
                <a:ext uri="{FF2B5EF4-FFF2-40B4-BE49-F238E27FC236}">
                  <a16:creationId xmlns:a16="http://schemas.microsoft.com/office/drawing/2014/main" id="{247398E6-FBC6-B12B-9C41-B1F22C0E693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87068731"/>
                </p:ext>
              </p:extLst>
            </p:nvPr>
          </p:nvGraphicFramePr>
          <p:xfrm>
            <a:off x="1202825" y="1791148"/>
            <a:ext cx="10009657" cy="417135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6" name="接點: 肘形 5">
              <a:extLst>
                <a:ext uri="{FF2B5EF4-FFF2-40B4-BE49-F238E27FC236}">
                  <a16:creationId xmlns:a16="http://schemas.microsoft.com/office/drawing/2014/main" id="{F90F319A-20B6-A6A3-4FB7-DC506F187303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9277350" y="4813298"/>
              <a:ext cx="623108" cy="139702"/>
            </a:xfrm>
            <a:prstGeom prst="bentConnector3">
              <a:avLst>
                <a:gd name="adj1" fmla="val 65"/>
              </a:avLst>
            </a:prstGeom>
            <a:noFill/>
            <a:ln w="15875" cap="flat" cmpd="sng" algn="ctr">
              <a:solidFill>
                <a:srgbClr val="BD582C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6483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F54691-A1C2-7DFE-79B9-9DF94A33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293209" cy="1450757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盤點問題、訂定目標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523322-2F4F-F752-F311-0D0F6F9C3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C4EA8C-2AC0-729E-0312-3C90E4F17EAE}"/>
              </a:ext>
            </a:extLst>
          </p:cNvPr>
          <p:cNvSpPr txBox="1">
            <a:spLocks/>
          </p:cNvSpPr>
          <p:nvPr/>
        </p:nvSpPr>
        <p:spPr>
          <a:xfrm>
            <a:off x="1212850" y="1986210"/>
            <a:ext cx="10083616" cy="33331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步驟一：請依機關施政願景，盤點目前所欲解決之問題，並訂定對應之目標方向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altLang="zh-TW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(</a:t>
            </a:r>
            <a:r>
              <a:rPr lang="zh-TW" altLang="en-US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依業務性質可區分為：①機關／民眾的問題 ②產業的問題 ③數位弱勢族群的問題等。</a:t>
            </a:r>
            <a:r>
              <a:rPr lang="en-US" altLang="zh-TW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)</a:t>
            </a:r>
          </a:p>
          <a:p>
            <a:pPr marL="0" indent="0" defTabSz="45720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US" altLang="zh-TW" sz="20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(</a:t>
            </a:r>
            <a:r>
              <a:rPr lang="zh-TW" altLang="en-US" sz="20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如減少詐欺犯罪、減少交通事故、輔導紡織業轉型、提升銀髮族使用行動載具之能力等</a:t>
            </a:r>
            <a:r>
              <a:rPr lang="en-US" altLang="zh-TW" sz="20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)</a:t>
            </a:r>
            <a:r>
              <a:rPr lang="zh-TW" altLang="en-US" sz="20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。</a:t>
            </a:r>
            <a:endParaRPr lang="en-US" altLang="zh-TW" sz="20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en-US" altLang="zh-TW" sz="20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步驟二：請依重要性、緊急性擇定欲解決之</a:t>
            </a:r>
            <a:r>
              <a:rPr lang="en-US" altLang="zh-TW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1~3</a:t>
            </a: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個問題，並訂定近期欲實現、達成之</a:t>
            </a:r>
            <a:r>
              <a:rPr lang="en-US" altLang="zh-TW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1~3</a:t>
            </a: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個關鍵目標項目及目標值。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1698625" indent="0" defTabSz="45720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提案計畫類別→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0" indent="0" defTabSz="45720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zh-TW" altLang="en-US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AA458A31-079C-87AB-0ACD-283CC7012D8F}"/>
              </a:ext>
            </a:extLst>
          </p:cNvPr>
          <p:cNvGrpSpPr/>
          <p:nvPr/>
        </p:nvGrpSpPr>
        <p:grpSpPr>
          <a:xfrm>
            <a:off x="5539142" y="4106174"/>
            <a:ext cx="5673341" cy="2250094"/>
            <a:chOff x="5520000" y="3838755"/>
            <a:chExt cx="5673341" cy="2250094"/>
          </a:xfrm>
        </p:grpSpPr>
        <p:graphicFrame>
          <p:nvGraphicFramePr>
            <p:cNvPr id="5" name="資料庫圖表 4">
              <a:extLst>
                <a:ext uri="{FF2B5EF4-FFF2-40B4-BE49-F238E27FC236}">
                  <a16:creationId xmlns:a16="http://schemas.microsoft.com/office/drawing/2014/main" id="{259A7009-97E4-50A3-F9E6-1E0F5DB7503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26263748"/>
                </p:ext>
              </p:extLst>
            </p:nvPr>
          </p:nvGraphicFramePr>
          <p:xfrm>
            <a:off x="6581955" y="3838755"/>
            <a:ext cx="4611386" cy="225009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2A7A2007-86AC-2369-02A3-C53EFA4B6A63}"/>
                </a:ext>
              </a:extLst>
            </p:cNvPr>
            <p:cNvSpPr/>
            <p:nvPr/>
          </p:nvSpPr>
          <p:spPr>
            <a:xfrm>
              <a:off x="5520000" y="4360487"/>
              <a:ext cx="1080000" cy="1080000"/>
            </a:xfrm>
            <a:prstGeom prst="ellipse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三大面向</a:t>
              </a: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5BBBF5E7-3199-D6D4-7F80-B989A84C721D}"/>
                </a:ext>
              </a:extLst>
            </p:cNvPr>
            <p:cNvSpPr txBox="1"/>
            <p:nvPr/>
          </p:nvSpPr>
          <p:spPr>
            <a:xfrm>
              <a:off x="6733349" y="406460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FC34ADA8-1D36-61D5-F736-CD29CC487B7F}"/>
                </a:ext>
              </a:extLst>
            </p:cNvPr>
            <p:cNvSpPr txBox="1"/>
            <p:nvPr/>
          </p:nvSpPr>
          <p:spPr>
            <a:xfrm>
              <a:off x="6908020" y="4732272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B013789C-10FA-ED11-66E1-B61BD56CC7D4}"/>
                </a:ext>
              </a:extLst>
            </p:cNvPr>
            <p:cNvSpPr txBox="1"/>
            <p:nvPr/>
          </p:nvSpPr>
          <p:spPr>
            <a:xfrm>
              <a:off x="6737941" y="539993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zh-TW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426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F54691-A1C2-7DFE-79B9-9DF94A33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293209" cy="1450757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問題界定</a:t>
            </a:r>
            <a:endParaRPr lang="zh-TW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523322-2F4F-F752-F311-0D0F6F9C3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C4EA8C-2AC0-729E-0312-3C90E4F17EAE}"/>
              </a:ext>
            </a:extLst>
          </p:cNvPr>
          <p:cNvSpPr txBox="1">
            <a:spLocks/>
          </p:cNvSpPr>
          <p:nvPr/>
        </p:nvSpPr>
        <p:spPr>
          <a:xfrm>
            <a:off x="1212850" y="1986210"/>
            <a:ext cx="10083616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b="1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defRPr>
            </a:lvl1pPr>
            <a:lvl2pPr marL="685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1112838" indent="-1112838"/>
            <a:r>
              <a:rPr lang="zh-TW" altLang="en-US" sz="2200" dirty="0"/>
              <a:t>步驟三：根據前述關鍵目標，說明、界定問題現況，並分析、收集問題樣態、形成原因等相關資料，以確認現況、發掘問題解決之線索。</a:t>
            </a:r>
          </a:p>
        </p:txBody>
      </p:sp>
    </p:spTree>
    <p:extLst>
      <p:ext uri="{BB962C8B-B14F-4D97-AF65-F5344CB8AC3E}">
        <p14:creationId xmlns:p14="http://schemas.microsoft.com/office/powerpoint/2010/main" val="3434000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22042378-2BCC-234A-05D3-C4A6789B6B6A}"/>
              </a:ext>
            </a:extLst>
          </p:cNvPr>
          <p:cNvSpPr txBox="1">
            <a:spLocks/>
          </p:cNvSpPr>
          <p:nvPr/>
        </p:nvSpPr>
        <p:spPr>
          <a:xfrm>
            <a:off x="3131961" y="3429000"/>
            <a:ext cx="10083616" cy="4073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zh-TW" altLang="en-US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D3B54C84-33B8-1546-9B33-9EE6CBDC4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12013"/>
            <a:ext cx="10058400" cy="1502770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tabLst/>
              <a:defRPr/>
            </a:pP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智慧解方</a:t>
            </a:r>
            <a:endParaRPr lang="zh-TW" altLang="en-US" sz="5400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2E0F3FB-29D2-BA56-E055-CBBB91B5A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步驟四：提出解決問題之智慧化方法。</a:t>
            </a:r>
            <a:endParaRPr lang="en-US" altLang="zh-TW" sz="22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1074738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(</a:t>
            </a:r>
            <a:r>
              <a:rPr lang="zh-TW" altLang="en-US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如政策</a:t>
            </a:r>
            <a:r>
              <a:rPr lang="en-US" altLang="zh-TW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/</a:t>
            </a:r>
            <a:r>
              <a:rPr lang="zh-TW" altLang="en-US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機制</a:t>
            </a:r>
            <a:r>
              <a:rPr lang="en-US" altLang="zh-TW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/</a:t>
            </a:r>
            <a:r>
              <a:rPr lang="zh-TW" altLang="en-US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流程的改變、科技的協助、其他資源的加入等</a:t>
            </a:r>
            <a:r>
              <a:rPr lang="en-US" altLang="zh-TW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)</a:t>
            </a:r>
            <a:r>
              <a:rPr lang="zh-TW" altLang="en-US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。</a:t>
            </a:r>
            <a:endParaRPr lang="en-US" altLang="zh-TW" sz="22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altLang="zh-TW" sz="22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</p:txBody>
      </p:sp>
      <p:sp>
        <p:nvSpPr>
          <p:cNvPr id="3" name="投影片編號版面配置區 3">
            <a:extLst>
              <a:ext uri="{FF2B5EF4-FFF2-40B4-BE49-F238E27FC236}">
                <a16:creationId xmlns:a16="http://schemas.microsoft.com/office/drawing/2014/main" id="{A11E9F16-4DAF-CC72-C5F4-E407C9216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230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97159BB3-CC15-5797-39E9-4DF97B462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成效評估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3D544A2-CEB5-7AC2-C531-F915FCCEB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488" marR="0" lvl="0" indent="0" algn="l" defTabSz="4572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lang="zh-TW" altLang="en-US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步驟五：針對解方及目標，進行以下成效評估：</a:t>
            </a:r>
            <a:endParaRPr lang="en-US" altLang="zh-TW" sz="22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714375" marR="0" lvl="0" indent="-519113" algn="l" defTabSz="4572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Font typeface="Wingdings" panose="05000000000000000000" pitchFamily="2" charset="2"/>
              <a:buAutoNum type="circleNumWdWhitePlain"/>
              <a:tabLst/>
              <a:defRPr/>
            </a:pPr>
            <a:r>
              <a:rPr lang="zh-TW" altLang="en-US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效益分析：針對解法及目標，說明、評估效益及衍生效益。</a:t>
            </a:r>
            <a:endParaRPr lang="en-US" altLang="zh-TW" sz="22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715963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lang="en-US" altLang="zh-TW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(</a:t>
            </a:r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如刑案發生率、交通肇事件數</a:t>
            </a:r>
            <a:r>
              <a:rPr lang="en-US" altLang="zh-TW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)</a:t>
            </a:r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。</a:t>
            </a:r>
            <a:endParaRPr lang="en-US" altLang="zh-TW" sz="22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714375" indent="-519113" defTabSz="457200">
              <a:lnSpc>
                <a:spcPct val="100000"/>
              </a:lnSpc>
              <a:spcAft>
                <a:spcPts val="600"/>
              </a:spcAft>
              <a:buClrTx/>
              <a:buSzTx/>
              <a:buFont typeface="Wingdings" panose="05000000000000000000" pitchFamily="2" charset="2"/>
              <a:buAutoNum type="circleNumWdWhitePlain"/>
              <a:defRPr/>
            </a:pPr>
            <a:r>
              <a:rPr lang="zh-TW" altLang="en-US" sz="2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ome Light" panose="020B0303030204020804" pitchFamily="34" charset="0"/>
              </a:rPr>
              <a:t>成本概估：預估可能之執行人力、預算、時程等。</a:t>
            </a:r>
            <a:endParaRPr lang="en-US" altLang="zh-TW" sz="22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Biome Light" panose="020B0303030204020804" pitchFamily="34" charset="0"/>
            </a:endParaRPr>
          </a:p>
          <a:p>
            <a:pPr marL="90488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zh-TW" altLang="en-US" sz="2200" dirty="0"/>
          </a:p>
        </p:txBody>
      </p:sp>
      <p:sp>
        <p:nvSpPr>
          <p:cNvPr id="3" name="投影片編號版面配置區 3">
            <a:extLst>
              <a:ext uri="{FF2B5EF4-FFF2-40B4-BE49-F238E27FC236}">
                <a16:creationId xmlns:a16="http://schemas.microsoft.com/office/drawing/2014/main" id="{5F04231B-B806-F05D-2DC6-DC0398A8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CB25-4C44-456C-82E0-D806F47747D2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2293633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654</TotalTime>
  <Words>342</Words>
  <Application>Microsoft Office PowerPoint</Application>
  <PresentationFormat>寬螢幕</PresentationFormat>
  <Paragraphs>48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微軟正黑體</vt:lpstr>
      <vt:lpstr>新細明體</vt:lpstr>
      <vt:lpstr>Arial</vt:lpstr>
      <vt:lpstr>Calibri</vt:lpstr>
      <vt:lpstr>Calibri Light</vt:lpstr>
      <vt:lpstr>Wingdings</vt:lpstr>
      <vt:lpstr>Wingdings 2</vt:lpstr>
      <vt:lpstr>回顧</vt:lpstr>
      <vt:lpstr>PowerPoint 簡報</vt:lpstr>
      <vt:lpstr>提案架構</vt:lpstr>
      <vt:lpstr>盤點問題、訂定目標</vt:lpstr>
      <vt:lpstr>問題界定</vt:lpstr>
      <vt:lpstr>智慧解方</vt:lpstr>
      <vt:lpstr>成效評估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范雅婷</dc:creator>
  <cp:lastModifiedBy>邱國豐</cp:lastModifiedBy>
  <cp:revision>25</cp:revision>
  <cp:lastPrinted>2023-06-26T03:15:52Z</cp:lastPrinted>
  <dcterms:created xsi:type="dcterms:W3CDTF">2023-04-27T06:35:53Z</dcterms:created>
  <dcterms:modified xsi:type="dcterms:W3CDTF">2024-01-24T01:42:25Z</dcterms:modified>
</cp:coreProperties>
</file>